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8" r:id="rId3"/>
    <p:sldId id="259" r:id="rId4"/>
    <p:sldId id="260" r:id="rId5"/>
    <p:sldId id="261" r:id="rId6"/>
    <p:sldId id="262" r:id="rId7"/>
    <p:sldId id="263" r:id="rId8"/>
    <p:sldId id="264" r:id="rId9"/>
    <p:sldId id="265" r:id="rId10"/>
    <p:sldId id="267" r:id="rId11"/>
    <p:sldId id="271" r:id="rId12"/>
    <p:sldId id="272" r:id="rId13"/>
    <p:sldId id="273" r:id="rId14"/>
    <p:sldId id="276" r:id="rId15"/>
    <p:sldId id="277" r:id="rId16"/>
    <p:sldId id="278" r:id="rId17"/>
    <p:sldId id="279" r:id="rId18"/>
    <p:sldId id="281" r:id="rId19"/>
    <p:sldId id="280" r:id="rId20"/>
    <p:sldId id="275" r:id="rId21"/>
  </p:sldIdLst>
  <p:sldSz cx="12192000" cy="6858000"/>
  <p:notesSz cx="6858000" cy="9144000"/>
  <p:embeddedFontLst>
    <p:embeddedFont>
      <p:font typeface="Constantia" panose="02030602050306030303" pitchFamily="18" charset="0"/>
      <p:regular r:id="rId23"/>
      <p:bold r:id="rId24"/>
      <p:italic r:id="rId25"/>
      <p:boldItalic r:id="rId26"/>
    </p:embeddedFont>
    <p:embeddedFont>
      <p:font typeface="Calibri"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n92yXUUzen+SRprW1WoyoSRYl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9" autoAdjust="0"/>
    <p:restoredTop sz="94660"/>
  </p:normalViewPr>
  <p:slideViewPr>
    <p:cSldViewPr snapToGrid="0">
      <p:cViewPr varScale="1">
        <p:scale>
          <a:sx n="87" d="100"/>
          <a:sy n="87"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Garzon" userId="94734933b1f1291e" providerId="LiveId" clId="{B1B78888-A1FE-4D74-A131-C0FE3FA5581A}"/>
    <pc:docChg chg="undo custSel addSld delSld modSld sldOrd">
      <pc:chgData name="Daniel Garzon" userId="94734933b1f1291e" providerId="LiveId" clId="{B1B78888-A1FE-4D74-A131-C0FE3FA5581A}" dt="2019-10-02T00:46:52.104" v="1133" actId="207"/>
      <pc:docMkLst>
        <pc:docMk/>
      </pc:docMkLst>
      <pc:sldChg chg="modSp">
        <pc:chgData name="Daniel Garzon" userId="94734933b1f1291e" providerId="LiveId" clId="{B1B78888-A1FE-4D74-A131-C0FE3FA5581A}" dt="2019-10-01T23:36:24.724" v="4" actId="207"/>
        <pc:sldMkLst>
          <pc:docMk/>
          <pc:sldMk cId="0" sldId="256"/>
        </pc:sldMkLst>
        <pc:spChg chg="mod">
          <ac:chgData name="Daniel Garzon" userId="94734933b1f1291e" providerId="LiveId" clId="{B1B78888-A1FE-4D74-A131-C0FE3FA5581A}" dt="2019-10-01T23:36:18.526" v="3" actId="207"/>
          <ac:spMkLst>
            <pc:docMk/>
            <pc:sldMk cId="0" sldId="256"/>
            <ac:spMk id="6" creationId="{00000000-0000-0000-0000-000000000000}"/>
          </ac:spMkLst>
        </pc:spChg>
        <pc:spChg chg="mod">
          <ac:chgData name="Daniel Garzon" userId="94734933b1f1291e" providerId="LiveId" clId="{B1B78888-A1FE-4D74-A131-C0FE3FA5581A}" dt="2019-10-01T23:36:24.724" v="4" actId="207"/>
          <ac:spMkLst>
            <pc:docMk/>
            <pc:sldMk cId="0" sldId="256"/>
            <ac:spMk id="7" creationId="{00000000-0000-0000-0000-000000000000}"/>
          </ac:spMkLst>
        </pc:spChg>
        <pc:spChg chg="mod">
          <ac:chgData name="Daniel Garzon" userId="94734933b1f1291e" providerId="LiveId" clId="{B1B78888-A1FE-4D74-A131-C0FE3FA5581A}" dt="2019-10-01T23:36:01.511" v="2" actId="207"/>
          <ac:spMkLst>
            <pc:docMk/>
            <pc:sldMk cId="0" sldId="256"/>
            <ac:spMk id="92" creationId="{00000000-0000-0000-0000-000000000000}"/>
          </ac:spMkLst>
        </pc:spChg>
      </pc:sldChg>
      <pc:sldChg chg="modSp del ord">
        <pc:chgData name="Daniel Garzon" userId="94734933b1f1291e" providerId="LiveId" clId="{B1B78888-A1FE-4D74-A131-C0FE3FA5581A}" dt="2019-10-01T23:59:20.681" v="144" actId="2696"/>
        <pc:sldMkLst>
          <pc:docMk/>
          <pc:sldMk cId="0" sldId="257"/>
        </pc:sldMkLst>
        <pc:spChg chg="mod">
          <ac:chgData name="Daniel Garzon" userId="94734933b1f1291e" providerId="LiveId" clId="{B1B78888-A1FE-4D74-A131-C0FE3FA5581A}" dt="2019-10-01T23:36:37.594" v="5" actId="207"/>
          <ac:spMkLst>
            <pc:docMk/>
            <pc:sldMk cId="0" sldId="257"/>
            <ac:spMk id="100" creationId="{00000000-0000-0000-0000-000000000000}"/>
          </ac:spMkLst>
        </pc:spChg>
      </pc:sldChg>
      <pc:sldChg chg="modSp add">
        <pc:chgData name="Daniel Garzon" userId="94734933b1f1291e" providerId="LiveId" clId="{B1B78888-A1FE-4D74-A131-C0FE3FA5581A}" dt="2019-10-01T23:48:29.207" v="131" actId="20577"/>
        <pc:sldMkLst>
          <pc:docMk/>
          <pc:sldMk cId="0" sldId="258"/>
        </pc:sldMkLst>
        <pc:spChg chg="mod">
          <ac:chgData name="Daniel Garzon" userId="94734933b1f1291e" providerId="LiveId" clId="{B1B78888-A1FE-4D74-A131-C0FE3FA5581A}" dt="2019-10-01T23:48:29.207" v="131" actId="20577"/>
          <ac:spMkLst>
            <pc:docMk/>
            <pc:sldMk cId="0" sldId="258"/>
            <ac:spMk id="107" creationId="{00000000-0000-0000-0000-000000000000}"/>
          </ac:spMkLst>
        </pc:spChg>
      </pc:sldChg>
      <pc:sldChg chg="add">
        <pc:chgData name="Daniel Garzon" userId="94734933b1f1291e" providerId="LiveId" clId="{B1B78888-A1FE-4D74-A131-C0FE3FA5581A}" dt="2019-10-01T23:45:59.059" v="9"/>
        <pc:sldMkLst>
          <pc:docMk/>
          <pc:sldMk cId="0" sldId="259"/>
        </pc:sldMkLst>
      </pc:sldChg>
      <pc:sldChg chg="modSp add">
        <pc:chgData name="Daniel Garzon" userId="94734933b1f1291e" providerId="LiveId" clId="{B1B78888-A1FE-4D74-A131-C0FE3FA5581A}" dt="2019-10-02T00:36:57.237" v="658" actId="20577"/>
        <pc:sldMkLst>
          <pc:docMk/>
          <pc:sldMk cId="0" sldId="260"/>
        </pc:sldMkLst>
        <pc:spChg chg="mod">
          <ac:chgData name="Daniel Garzon" userId="94734933b1f1291e" providerId="LiveId" clId="{B1B78888-A1FE-4D74-A131-C0FE3FA5581A}" dt="2019-10-02T00:36:57.237" v="658" actId="20577"/>
          <ac:spMkLst>
            <pc:docMk/>
            <pc:sldMk cId="0" sldId="260"/>
            <ac:spMk id="121" creationId="{00000000-0000-0000-0000-000000000000}"/>
          </ac:spMkLst>
        </pc:spChg>
      </pc:sldChg>
      <pc:sldChg chg="modSp">
        <pc:chgData name="Daniel Garzon" userId="94734933b1f1291e" providerId="LiveId" clId="{B1B78888-A1FE-4D74-A131-C0FE3FA5581A}" dt="2019-10-02T00:43:57.908" v="1055" actId="1076"/>
        <pc:sldMkLst>
          <pc:docMk/>
          <pc:sldMk cId="0" sldId="261"/>
        </pc:sldMkLst>
        <pc:spChg chg="mod">
          <ac:chgData name="Daniel Garzon" userId="94734933b1f1291e" providerId="LiveId" clId="{B1B78888-A1FE-4D74-A131-C0FE3FA5581A}" dt="2019-10-02T00:43:49.924" v="1054" actId="255"/>
          <ac:spMkLst>
            <pc:docMk/>
            <pc:sldMk cId="0" sldId="261"/>
            <ac:spMk id="7" creationId="{00000000-0000-0000-0000-000000000000}"/>
          </ac:spMkLst>
        </pc:spChg>
        <pc:spChg chg="mod">
          <ac:chgData name="Daniel Garzon" userId="94734933b1f1291e" providerId="LiveId" clId="{B1B78888-A1FE-4D74-A131-C0FE3FA5581A}" dt="2019-10-02T00:43:57.908" v="1055" actId="1076"/>
          <ac:spMkLst>
            <pc:docMk/>
            <pc:sldMk cId="0" sldId="261"/>
            <ac:spMk id="8" creationId="{00000000-0000-0000-0000-000000000000}"/>
          </ac:spMkLst>
        </pc:spChg>
      </pc:sldChg>
      <pc:sldChg chg="modSp">
        <pc:chgData name="Daniel Garzon" userId="94734933b1f1291e" providerId="LiveId" clId="{B1B78888-A1FE-4D74-A131-C0FE3FA5581A}" dt="2019-10-02T00:46:38.660" v="1132" actId="20577"/>
        <pc:sldMkLst>
          <pc:docMk/>
          <pc:sldMk cId="0" sldId="262"/>
        </pc:sldMkLst>
        <pc:spChg chg="mod">
          <ac:chgData name="Daniel Garzon" userId="94734933b1f1291e" providerId="LiveId" clId="{B1B78888-A1FE-4D74-A131-C0FE3FA5581A}" dt="2019-10-02T00:46:38.660" v="1132" actId="20577"/>
          <ac:spMkLst>
            <pc:docMk/>
            <pc:sldMk cId="0" sldId="262"/>
            <ac:spMk id="7" creationId="{00000000-0000-0000-0000-000000000000}"/>
          </ac:spMkLst>
        </pc:spChg>
      </pc:sldChg>
      <pc:sldChg chg="modSp">
        <pc:chgData name="Daniel Garzon" userId="94734933b1f1291e" providerId="LiveId" clId="{B1B78888-A1FE-4D74-A131-C0FE3FA5581A}" dt="2019-10-02T00:46:52.104" v="1133" actId="207"/>
        <pc:sldMkLst>
          <pc:docMk/>
          <pc:sldMk cId="0" sldId="263"/>
        </pc:sldMkLst>
        <pc:spChg chg="mod">
          <ac:chgData name="Daniel Garzon" userId="94734933b1f1291e" providerId="LiveId" clId="{B1B78888-A1FE-4D74-A131-C0FE3FA5581A}" dt="2019-10-02T00:46:52.104" v="1133" actId="207"/>
          <ac:spMkLst>
            <pc:docMk/>
            <pc:sldMk cId="0" sldId="263"/>
            <ac:spMk id="142" creationId="{00000000-0000-0000-0000-000000000000}"/>
          </ac:spMkLst>
        </pc:spChg>
      </pc:sldChg>
      <pc:sldChg chg="modSp ord">
        <pc:chgData name="Daniel Garzon" userId="94734933b1f1291e" providerId="LiveId" clId="{B1B78888-A1FE-4D74-A131-C0FE3FA5581A}" dt="2019-10-02T00:23:21.886" v="150"/>
        <pc:sldMkLst>
          <pc:docMk/>
          <pc:sldMk cId="0" sldId="267"/>
        </pc:sldMkLst>
        <pc:picChg chg="mod">
          <ac:chgData name="Daniel Garzon" userId="94734933b1f1291e" providerId="LiveId" clId="{B1B78888-A1FE-4D74-A131-C0FE3FA5581A}" dt="2019-10-01T23:43:00.104" v="8"/>
          <ac:picMkLst>
            <pc:docMk/>
            <pc:sldMk cId="0" sldId="267"/>
            <ac:picMk id="5" creationId="{00000000-0000-0000-0000-000000000000}"/>
          </ac:picMkLst>
        </pc:picChg>
        <pc:picChg chg="mod">
          <ac:chgData name="Daniel Garzon" userId="94734933b1f1291e" providerId="LiveId" clId="{B1B78888-A1FE-4D74-A131-C0FE3FA5581A}" dt="2019-10-02T00:23:21.886" v="150"/>
          <ac:picMkLst>
            <pc:docMk/>
            <pc:sldMk cId="0" sldId="267"/>
            <ac:picMk id="6" creationId="{00000000-0000-0000-0000-000000000000}"/>
          </ac:picMkLst>
        </pc:picChg>
      </pc:sldChg>
      <pc:sldChg chg="modSp del ord">
        <pc:chgData name="Daniel Garzon" userId="94734933b1f1291e" providerId="LiveId" clId="{B1B78888-A1FE-4D74-A131-C0FE3FA5581A}" dt="2019-10-02T00:23:58.489" v="151" actId="2696"/>
        <pc:sldMkLst>
          <pc:docMk/>
          <pc:sldMk cId="0" sldId="268"/>
        </pc:sldMkLst>
        <pc:picChg chg="mod">
          <ac:chgData name="Daniel Garzon" userId="94734933b1f1291e" providerId="LiveId" clId="{B1B78888-A1FE-4D74-A131-C0FE3FA5581A}" dt="2019-10-02T00:03:29.013" v="146"/>
          <ac:picMkLst>
            <pc:docMk/>
            <pc:sldMk cId="0" sldId="268"/>
            <ac:picMk id="2" creationId="{00000000-0000-0000-0000-000000000000}"/>
          </ac:picMkLst>
        </pc:picChg>
        <pc:picChg chg="mod">
          <ac:chgData name="Daniel Garzon" userId="94734933b1f1291e" providerId="LiveId" clId="{B1B78888-A1FE-4D74-A131-C0FE3FA5581A}" dt="2019-10-01T23:47:32.527" v="17" actId="1076"/>
          <ac:picMkLst>
            <pc:docMk/>
            <pc:sldMk cId="0" sldId="268"/>
            <ac:picMk id="178" creationId="{00000000-0000-0000-0000-000000000000}"/>
          </ac:picMkLst>
        </pc:picChg>
      </pc:sldChg>
      <pc:sldChg chg="modSp del">
        <pc:chgData name="Daniel Garzon" userId="94734933b1f1291e" providerId="LiveId" clId="{B1B78888-A1FE-4D74-A131-C0FE3FA5581A}" dt="2019-10-01T23:59:20.669" v="143" actId="2696"/>
        <pc:sldMkLst>
          <pc:docMk/>
          <pc:sldMk cId="2704398110" sldId="269"/>
        </pc:sldMkLst>
        <pc:spChg chg="mod">
          <ac:chgData name="Daniel Garzon" userId="94734933b1f1291e" providerId="LiveId" clId="{B1B78888-A1FE-4D74-A131-C0FE3FA5581A}" dt="2019-10-01T23:36:45.129" v="6" actId="207"/>
          <ac:spMkLst>
            <pc:docMk/>
            <pc:sldMk cId="2704398110" sldId="269"/>
            <ac:spMk id="5" creationId="{00000000-0000-0000-0000-000000000000}"/>
          </ac:spMkLst>
        </pc:spChg>
      </pc:sldChg>
      <pc:sldChg chg="delSp del">
        <pc:chgData name="Daniel Garzon" userId="94734933b1f1291e" providerId="LiveId" clId="{B1B78888-A1FE-4D74-A131-C0FE3FA5581A}" dt="2019-10-01T23:46:46.390" v="12" actId="2696"/>
        <pc:sldMkLst>
          <pc:docMk/>
          <pc:sldMk cId="3766490761" sldId="270"/>
        </pc:sldMkLst>
        <pc:spChg chg="del">
          <ac:chgData name="Daniel Garzon" userId="94734933b1f1291e" providerId="LiveId" clId="{B1B78888-A1FE-4D74-A131-C0FE3FA5581A}" dt="2019-10-01T23:46:07.628" v="10" actId="478"/>
          <ac:spMkLst>
            <pc:docMk/>
            <pc:sldMk cId="3766490761" sldId="270"/>
            <ac:spMk id="5" creationId="{00000000-0000-0000-0000-000000000000}"/>
          </ac:spMkLst>
        </pc:spChg>
      </pc:sldChg>
      <pc:sldChg chg="addSp delSp modSp">
        <pc:chgData name="Daniel Garzon" userId="94734933b1f1291e" providerId="LiveId" clId="{B1B78888-A1FE-4D74-A131-C0FE3FA5581A}" dt="2019-10-02T00:18:11.805" v="148" actId="478"/>
        <pc:sldMkLst>
          <pc:docMk/>
          <pc:sldMk cId="4152103208" sldId="271"/>
        </pc:sldMkLst>
        <pc:spChg chg="del">
          <ac:chgData name="Daniel Garzon" userId="94734933b1f1291e" providerId="LiveId" clId="{B1B78888-A1FE-4D74-A131-C0FE3FA5581A}" dt="2019-10-02T00:18:11.805" v="148" actId="478"/>
          <ac:spMkLst>
            <pc:docMk/>
            <pc:sldMk cId="4152103208" sldId="271"/>
            <ac:spMk id="5" creationId="{00000000-0000-0000-0000-000000000000}"/>
          </ac:spMkLst>
        </pc:spChg>
        <pc:picChg chg="mod">
          <ac:chgData name="Daniel Garzon" userId="94734933b1f1291e" providerId="LiveId" clId="{B1B78888-A1FE-4D74-A131-C0FE3FA5581A}" dt="2019-10-01T23:53:42.469" v="141"/>
          <ac:picMkLst>
            <pc:docMk/>
            <pc:sldMk cId="4152103208" sldId="271"/>
            <ac:picMk id="4" creationId="{00000000-0000-0000-0000-000000000000}"/>
          </ac:picMkLst>
        </pc:picChg>
        <pc:picChg chg="add">
          <ac:chgData name="Daniel Garzon" userId="94734933b1f1291e" providerId="LiveId" clId="{B1B78888-A1FE-4D74-A131-C0FE3FA5581A}" dt="2019-10-01T23:47:35.420" v="18"/>
          <ac:picMkLst>
            <pc:docMk/>
            <pc:sldMk cId="4152103208" sldId="271"/>
            <ac:picMk id="7" creationId="{065E164F-3AAB-4FD4-80E8-FA85FA1B9AE6}"/>
          </ac:picMkLst>
        </pc:picChg>
      </pc:sldChg>
      <pc:sldChg chg="addSp">
        <pc:chgData name="Daniel Garzon" userId="94734933b1f1291e" providerId="LiveId" clId="{B1B78888-A1FE-4D74-A131-C0FE3FA5581A}" dt="2019-10-01T23:47:37.782" v="19"/>
        <pc:sldMkLst>
          <pc:docMk/>
          <pc:sldMk cId="3095724658" sldId="272"/>
        </pc:sldMkLst>
        <pc:picChg chg="add">
          <ac:chgData name="Daniel Garzon" userId="94734933b1f1291e" providerId="LiveId" clId="{B1B78888-A1FE-4D74-A131-C0FE3FA5581A}" dt="2019-10-01T23:47:37.782" v="19"/>
          <ac:picMkLst>
            <pc:docMk/>
            <pc:sldMk cId="3095724658" sldId="272"/>
            <ac:picMk id="5" creationId="{A457FBBB-C6ED-46AF-AE1B-AB326AE6C85F}"/>
          </ac:picMkLst>
        </pc:picChg>
      </pc:sldChg>
      <pc:sldChg chg="addSp">
        <pc:chgData name="Daniel Garzon" userId="94734933b1f1291e" providerId="LiveId" clId="{B1B78888-A1FE-4D74-A131-C0FE3FA5581A}" dt="2019-10-01T23:47:39.199" v="20"/>
        <pc:sldMkLst>
          <pc:docMk/>
          <pc:sldMk cId="1057076261" sldId="273"/>
        </pc:sldMkLst>
        <pc:picChg chg="add">
          <ac:chgData name="Daniel Garzon" userId="94734933b1f1291e" providerId="LiveId" clId="{B1B78888-A1FE-4D74-A131-C0FE3FA5581A}" dt="2019-10-01T23:47:39.199" v="20"/>
          <ac:picMkLst>
            <pc:docMk/>
            <pc:sldMk cId="1057076261" sldId="273"/>
            <ac:picMk id="6" creationId="{D1A8F38F-BD43-41A9-9149-253D9524E216}"/>
          </ac:picMkLst>
        </pc:picChg>
      </pc:sldChg>
      <pc:sldChg chg="addSp del ord">
        <pc:chgData name="Daniel Garzon" userId="94734933b1f1291e" providerId="LiveId" clId="{B1B78888-A1FE-4D74-A131-C0FE3FA5581A}" dt="2019-10-02T00:23:58.501" v="152" actId="2696"/>
        <pc:sldMkLst>
          <pc:docMk/>
          <pc:sldMk cId="103954956" sldId="274"/>
        </pc:sldMkLst>
        <pc:picChg chg="add">
          <ac:chgData name="Daniel Garzon" userId="94734933b1f1291e" providerId="LiveId" clId="{B1B78888-A1FE-4D74-A131-C0FE3FA5581A}" dt="2019-10-01T23:47:40.395" v="21"/>
          <ac:picMkLst>
            <pc:docMk/>
            <pc:sldMk cId="103954956" sldId="274"/>
            <ac:picMk id="6" creationId="{16CFE099-7B3C-4398-8FF5-EC4B0E8BDC3F}"/>
          </ac:picMkLst>
        </pc:picChg>
      </pc:sldChg>
      <pc:sldChg chg="addSp delSp modSp">
        <pc:chgData name="Daniel Garzon" userId="94734933b1f1291e" providerId="LiveId" clId="{B1B78888-A1FE-4D74-A131-C0FE3FA5581A}" dt="2019-10-02T00:33:16.182" v="623" actId="20577"/>
        <pc:sldMkLst>
          <pc:docMk/>
          <pc:sldMk cId="412643967" sldId="275"/>
        </pc:sldMkLst>
        <pc:spChg chg="mod">
          <ac:chgData name="Daniel Garzon" userId="94734933b1f1291e" providerId="LiveId" clId="{B1B78888-A1FE-4D74-A131-C0FE3FA5581A}" dt="2019-10-02T00:33:16.182" v="623" actId="20577"/>
          <ac:spMkLst>
            <pc:docMk/>
            <pc:sldMk cId="412643967" sldId="275"/>
            <ac:spMk id="3" creationId="{00000000-0000-0000-0000-000000000000}"/>
          </ac:spMkLst>
        </pc:spChg>
        <pc:picChg chg="add del">
          <ac:chgData name="Daniel Garzon" userId="94734933b1f1291e" providerId="LiveId" clId="{B1B78888-A1FE-4D74-A131-C0FE3FA5581A}" dt="2019-10-01T23:48:29.399" v="132"/>
          <ac:picMkLst>
            <pc:docMk/>
            <pc:sldMk cId="412643967" sldId="275"/>
            <ac:picMk id="4" creationId="{055F35A6-6DFF-4273-AEA1-D37C50592011}"/>
          </ac:picMkLst>
        </pc:picChg>
      </pc:sldChg>
      <pc:sldMasterChg chg="delSldLayout">
        <pc:chgData name="Daniel Garzon" userId="94734933b1f1291e" providerId="LiveId" clId="{B1B78888-A1FE-4D74-A131-C0FE3FA5581A}" dt="2019-10-01T23:46:46.394" v="13" actId="2696"/>
        <pc:sldMasterMkLst>
          <pc:docMk/>
          <pc:sldMasterMk cId="0" sldId="2147483648"/>
        </pc:sldMasterMkLst>
        <pc:sldLayoutChg chg="del">
          <pc:chgData name="Daniel Garzon" userId="94734933b1f1291e" providerId="LiveId" clId="{B1B78888-A1FE-4D74-A131-C0FE3FA5581A}" dt="2019-10-01T23:46:46.394" v="13" actId="2696"/>
          <pc:sldLayoutMkLst>
            <pc:docMk/>
            <pc:sldMasterMk cId="0" sldId="2147483648"/>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63116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021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670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3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2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7700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73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3c7f7cdeb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63c7f7cdeb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96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935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6050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276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4"/>
          <p:cNvSpPr txBox="1">
            <a:spLocks noGrp="1"/>
          </p:cNvSpPr>
          <p:nvPr>
            <p:ph type="ctrTitle"/>
          </p:nvPr>
        </p:nvSpPr>
        <p:spPr>
          <a:xfrm>
            <a:off x="821281" y="3932904"/>
            <a:ext cx="10731623" cy="218276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r">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4"/>
          <p:cNvSpPr txBox="1">
            <a:spLocks noGrp="1"/>
          </p:cNvSpPr>
          <p:nvPr>
            <p:ph type="subTitle" idx="1"/>
          </p:nvPr>
        </p:nvSpPr>
        <p:spPr>
          <a:xfrm>
            <a:off x="890112" y="2664554"/>
            <a:ext cx="10633977" cy="914388"/>
          </a:xfrm>
          <a:prstGeom prst="rect">
            <a:avLst/>
          </a:prstGeom>
          <a:noFill/>
          <a:ln>
            <a:noFill/>
          </a:ln>
        </p:spPr>
        <p:txBody>
          <a:bodyPr spcFirstLastPara="1" wrap="square" lIns="91425" tIns="45700" rIns="91425" bIns="45700" anchor="t" anchorCtr="0">
            <a:normAutofit/>
          </a:bodyPr>
          <a:lstStyle>
            <a:lvl1pPr lvl="0" algn="r">
              <a:spcBef>
                <a:spcPts val="747"/>
              </a:spcBef>
              <a:spcAft>
                <a:spcPts val="0"/>
              </a:spcAft>
              <a:buClr>
                <a:schemeClr val="lt1"/>
              </a:buClr>
              <a:buSzPts val="3733"/>
              <a:buNone/>
              <a:defRPr sz="3733" b="0" i="0">
                <a:solidFill>
                  <a:schemeClr val="lt1"/>
                </a:solidFill>
              </a:defRPr>
            </a:lvl1pPr>
            <a:lvl2pPr lvl="1" algn="ctr">
              <a:spcBef>
                <a:spcPts val="747"/>
              </a:spcBef>
              <a:spcAft>
                <a:spcPts val="0"/>
              </a:spcAft>
              <a:buClr>
                <a:srgbClr val="888888"/>
              </a:buClr>
              <a:buSzPts val="3733"/>
              <a:buNone/>
              <a:defRPr>
                <a:solidFill>
                  <a:srgbClr val="888888"/>
                </a:solidFill>
              </a:defRPr>
            </a:lvl2pPr>
            <a:lvl3pPr lvl="2" algn="ctr">
              <a:spcBef>
                <a:spcPts val="640"/>
              </a:spcBef>
              <a:spcAft>
                <a:spcPts val="0"/>
              </a:spcAft>
              <a:buClr>
                <a:srgbClr val="888888"/>
              </a:buClr>
              <a:buSzPts val="3200"/>
              <a:buNone/>
              <a:defRPr>
                <a:solidFill>
                  <a:srgbClr val="888888"/>
                </a:solidFill>
              </a:defRPr>
            </a:lvl3pPr>
            <a:lvl4pPr lvl="3" algn="ctr">
              <a:spcBef>
                <a:spcPts val="533"/>
              </a:spcBef>
              <a:spcAft>
                <a:spcPts val="0"/>
              </a:spcAft>
              <a:buClr>
                <a:srgbClr val="888888"/>
              </a:buClr>
              <a:buSzPts val="2667"/>
              <a:buNone/>
              <a:defRPr>
                <a:solidFill>
                  <a:srgbClr val="888888"/>
                </a:solidFill>
              </a:defRPr>
            </a:lvl4pPr>
            <a:lvl5pPr lvl="4" algn="ctr">
              <a:spcBef>
                <a:spcPts val="533"/>
              </a:spcBef>
              <a:spcAft>
                <a:spcPts val="0"/>
              </a:spcAft>
              <a:buClr>
                <a:srgbClr val="888888"/>
              </a:buClr>
              <a:buSzPts val="26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a:endParaRPr/>
          </a:p>
        </p:txBody>
      </p:sp>
      <p:sp>
        <p:nvSpPr>
          <p:cNvPr id="15" name="Google Shape;15;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4"/>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1"/>
        <p:cNvGrpSpPr/>
        <p:nvPr/>
      </p:nvGrpSpPr>
      <p:grpSpPr>
        <a:xfrm>
          <a:off x="0" y="0"/>
          <a:ext cx="0" cy="0"/>
          <a:chOff x="0" y="0"/>
          <a:chExt cx="0" cy="0"/>
        </a:xfrm>
      </p:grpSpPr>
      <p:sp>
        <p:nvSpPr>
          <p:cNvPr id="82" name="Google Shape;82;p25"/>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5"/>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pic>
        <p:nvPicPr>
          <p:cNvPr id="87" name="Google Shape;87;p25" descr="E:\websites\free-power-point-templates\2012\logos.png"/>
          <p:cNvPicPr preferRelativeResize="0"/>
          <p:nvPr/>
        </p:nvPicPr>
        <p:blipFill rotWithShape="1">
          <a:blip r:embed="rId2">
            <a:alphaModFix/>
          </a:blip>
          <a:srcRect/>
          <a:stretch/>
        </p:blipFill>
        <p:spPr>
          <a:xfrm>
            <a:off x="5077967" y="3101618"/>
            <a:ext cx="1951712" cy="70261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5"/>
          <p:cNvSpPr txBox="1">
            <a:spLocks noGrp="1"/>
          </p:cNvSpPr>
          <p:nvPr>
            <p:ph type="body" idx="1"/>
          </p:nvPr>
        </p:nvSpPr>
        <p:spPr>
          <a:xfrm>
            <a:off x="2967334" y="2025446"/>
            <a:ext cx="8615065" cy="4294709"/>
          </a:xfrm>
          <a:prstGeom prst="rect">
            <a:avLst/>
          </a:prstGeom>
          <a:noFill/>
          <a:ln>
            <a:noFill/>
          </a:ln>
        </p:spPr>
        <p:txBody>
          <a:bodyPr spcFirstLastPara="1" wrap="square" lIns="91425" tIns="45700" rIns="91425" bIns="45700" anchor="t" anchorCtr="0">
            <a:normAutofit/>
          </a:bodyPr>
          <a:lstStyle>
            <a:lvl1pPr marL="457200" lvl="0" indent="-465645" algn="l">
              <a:spcBef>
                <a:spcPts val="747"/>
              </a:spcBef>
              <a:spcAft>
                <a:spcPts val="0"/>
              </a:spcAft>
              <a:buClr>
                <a:schemeClr val="dk1"/>
              </a:buClr>
              <a:buSzPts val="3733"/>
              <a:buChar char="•"/>
              <a:defRPr sz="3733">
                <a:solidFill>
                  <a:schemeClr val="dk1"/>
                </a:solidFill>
              </a:defRPr>
            </a:lvl1pPr>
            <a:lvl2pPr marL="914400" lvl="1" indent="-465645" algn="l">
              <a:spcBef>
                <a:spcPts val="747"/>
              </a:spcBef>
              <a:spcAft>
                <a:spcPts val="0"/>
              </a:spcAft>
              <a:buClr>
                <a:schemeClr val="dk1"/>
              </a:buClr>
              <a:buSzPts val="3733"/>
              <a:buChar char="–"/>
              <a:defRPr>
                <a:solidFill>
                  <a:schemeClr val="dk1"/>
                </a:solidFill>
              </a:defRPr>
            </a:lvl2pPr>
            <a:lvl3pPr marL="1371600" lvl="2" indent="-431800" algn="l">
              <a:spcBef>
                <a:spcPts val="640"/>
              </a:spcBef>
              <a:spcAft>
                <a:spcPts val="0"/>
              </a:spcAft>
              <a:buClr>
                <a:schemeClr val="dk1"/>
              </a:buClr>
              <a:buSzPts val="3200"/>
              <a:buChar char="•"/>
              <a:defRPr>
                <a:solidFill>
                  <a:schemeClr val="dk1"/>
                </a:solidFill>
              </a:defRPr>
            </a:lvl3pPr>
            <a:lvl4pPr marL="1828800" lvl="3" indent="-397954" algn="l">
              <a:spcBef>
                <a:spcPts val="533"/>
              </a:spcBef>
              <a:spcAft>
                <a:spcPts val="0"/>
              </a:spcAft>
              <a:buClr>
                <a:schemeClr val="dk1"/>
              </a:buClr>
              <a:buSzPts val="2667"/>
              <a:buChar char="–"/>
              <a:defRPr>
                <a:solidFill>
                  <a:schemeClr val="dk1"/>
                </a:solidFill>
              </a:defRPr>
            </a:lvl4pPr>
            <a:lvl5pPr marL="2286000" lvl="4" indent="-397954" algn="l">
              <a:spcBef>
                <a:spcPts val="533"/>
              </a:spcBef>
              <a:spcAft>
                <a:spcPts val="0"/>
              </a:spcAft>
              <a:buClr>
                <a:schemeClr val="dk1"/>
              </a:buClr>
              <a:buSzPts val="2667"/>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1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5333"/>
              <a:buFont typeface="Calibri"/>
              <a:buNone/>
              <a:defRPr sz="5333"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7"/>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533"/>
              </a:spcBef>
              <a:spcAft>
                <a:spcPts val="0"/>
              </a:spcAft>
              <a:buClr>
                <a:srgbClr val="888888"/>
              </a:buClr>
              <a:buSzPts val="2667"/>
              <a:buNone/>
              <a:defRPr sz="2667">
                <a:solidFill>
                  <a:srgbClr val="888888"/>
                </a:solidFill>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7"/>
              </a:spcBef>
              <a:spcAft>
                <a:spcPts val="0"/>
              </a:spcAft>
              <a:buClr>
                <a:srgbClr val="888888"/>
              </a:buClr>
              <a:buSzPts val="2133"/>
              <a:buNone/>
              <a:defRPr sz="2133">
                <a:solidFill>
                  <a:srgbClr val="888888"/>
                </a:solidFill>
              </a:defRPr>
            </a:lvl3pPr>
            <a:lvl4pPr marL="1828800" lvl="3" indent="-228600" algn="l">
              <a:spcBef>
                <a:spcPts val="373"/>
              </a:spcBef>
              <a:spcAft>
                <a:spcPts val="0"/>
              </a:spcAft>
              <a:buClr>
                <a:srgbClr val="888888"/>
              </a:buClr>
              <a:buSzPts val="1867"/>
              <a:buNone/>
              <a:defRPr sz="1867">
                <a:solidFill>
                  <a:srgbClr val="888888"/>
                </a:solidFill>
              </a:defRPr>
            </a:lvl4pPr>
            <a:lvl5pPr marL="2286000" lvl="4" indent="-228600" algn="l">
              <a:spcBef>
                <a:spcPts val="373"/>
              </a:spcBef>
              <a:spcAft>
                <a:spcPts val="0"/>
              </a:spcAft>
              <a:buClr>
                <a:srgbClr val="888888"/>
              </a:buClr>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
        <p:nvSpPr>
          <p:cNvPr id="33" name="Google Shape;33;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65645" algn="l">
              <a:spcBef>
                <a:spcPts val="747"/>
              </a:spcBef>
              <a:spcAft>
                <a:spcPts val="0"/>
              </a:spcAft>
              <a:buClr>
                <a:schemeClr val="dk1"/>
              </a:buClr>
              <a:buSzPts val="3733"/>
              <a:buChar char="•"/>
              <a:defRPr sz="3733"/>
            </a:lvl1pPr>
            <a:lvl2pPr marL="914400" lvl="1" indent="-431800" algn="l">
              <a:spcBef>
                <a:spcPts val="640"/>
              </a:spcBef>
              <a:spcAft>
                <a:spcPts val="0"/>
              </a:spcAft>
              <a:buClr>
                <a:schemeClr val="dk1"/>
              </a:buClr>
              <a:buSzPts val="3200"/>
              <a:buChar char="–"/>
              <a:defRPr sz="3200"/>
            </a:lvl2pPr>
            <a:lvl3pPr marL="1371600" lvl="2" indent="-397954" algn="l">
              <a:spcBef>
                <a:spcPts val="533"/>
              </a:spcBef>
              <a:spcAft>
                <a:spcPts val="0"/>
              </a:spcAft>
              <a:buClr>
                <a:schemeClr val="dk1"/>
              </a:buClr>
              <a:buSzPts val="2667"/>
              <a:buChar char="•"/>
              <a:defRPr sz="2667"/>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9" name="Google Shape;39;p18"/>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65645" algn="l">
              <a:spcBef>
                <a:spcPts val="747"/>
              </a:spcBef>
              <a:spcAft>
                <a:spcPts val="0"/>
              </a:spcAft>
              <a:buClr>
                <a:schemeClr val="dk1"/>
              </a:buClr>
              <a:buSzPts val="3733"/>
              <a:buChar char="•"/>
              <a:defRPr sz="3733"/>
            </a:lvl1pPr>
            <a:lvl2pPr marL="914400" lvl="1" indent="-431800" algn="l">
              <a:spcBef>
                <a:spcPts val="640"/>
              </a:spcBef>
              <a:spcAft>
                <a:spcPts val="0"/>
              </a:spcAft>
              <a:buClr>
                <a:schemeClr val="dk1"/>
              </a:buClr>
              <a:buSzPts val="3200"/>
              <a:buChar char="–"/>
              <a:defRPr sz="3200"/>
            </a:lvl2pPr>
            <a:lvl3pPr marL="1371600" lvl="2" indent="-397954" algn="l">
              <a:spcBef>
                <a:spcPts val="533"/>
              </a:spcBef>
              <a:spcAft>
                <a:spcPts val="0"/>
              </a:spcAft>
              <a:buClr>
                <a:schemeClr val="dk1"/>
              </a:buClr>
              <a:buSzPts val="2667"/>
              <a:buChar char="•"/>
              <a:defRPr sz="2667"/>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40" name="Google Shape;40;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3"/>
        <p:cNvGrpSpPr/>
        <p:nvPr/>
      </p:nvGrpSpPr>
      <p:grpSpPr>
        <a:xfrm>
          <a:off x="0" y="0"/>
          <a:ext cx="0" cy="0"/>
          <a:chOff x="0" y="0"/>
          <a:chExt cx="0" cy="0"/>
        </a:xfrm>
      </p:grpSpPr>
      <p:sp>
        <p:nvSpPr>
          <p:cNvPr id="44" name="Google Shape;44;p19"/>
          <p:cNvSpPr txBox="1">
            <a:spLocks noGrp="1"/>
          </p:cNvSpPr>
          <p:nvPr>
            <p:ph type="title"/>
          </p:nvPr>
        </p:nvSpPr>
        <p:spPr>
          <a:xfrm>
            <a:off x="710258" y="293366"/>
            <a:ext cx="10791153" cy="1018033"/>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9"/>
          <p:cNvSpPr txBox="1">
            <a:spLocks noGrp="1"/>
          </p:cNvSpPr>
          <p:nvPr>
            <p:ph type="body" idx="1"/>
          </p:nvPr>
        </p:nvSpPr>
        <p:spPr>
          <a:xfrm>
            <a:off x="715839" y="2069721"/>
            <a:ext cx="5386917" cy="639763"/>
          </a:xfrm>
          <a:prstGeom prst="rect">
            <a:avLst/>
          </a:prstGeom>
          <a:noFill/>
          <a:ln>
            <a:noFill/>
          </a:ln>
        </p:spPr>
        <p:txBody>
          <a:bodyPr spcFirstLastPara="1" wrap="square" lIns="91425" tIns="45700" rIns="91425" bIns="45700" anchor="b" anchorCtr="0">
            <a:normAutofit/>
          </a:bodyPr>
          <a:lstStyle>
            <a:lvl1pPr marL="457200" lvl="0" indent="-228600" algn="ctr">
              <a:spcBef>
                <a:spcPts val="640"/>
              </a:spcBef>
              <a:spcAft>
                <a:spcPts val="0"/>
              </a:spcAft>
              <a:buClr>
                <a:schemeClr val="dk1"/>
              </a:buClr>
              <a:buSzPts val="3200"/>
              <a:buNone/>
              <a:defRPr sz="3200" b="1">
                <a:solidFill>
                  <a:schemeClr val="dk1"/>
                </a:solidFill>
              </a:defRPr>
            </a:lvl1pPr>
            <a:lvl2pPr marL="914400" lvl="1" indent="-228600" algn="l">
              <a:spcBef>
                <a:spcPts val="533"/>
              </a:spcBef>
              <a:spcAft>
                <a:spcPts val="0"/>
              </a:spcAft>
              <a:buClr>
                <a:schemeClr val="dk1"/>
              </a:buClr>
              <a:buSzPts val="2667"/>
              <a:buNone/>
              <a:defRPr sz="2667" b="1"/>
            </a:lvl2pPr>
            <a:lvl3pPr marL="1371600" lvl="2" indent="-228600" algn="l">
              <a:spcBef>
                <a:spcPts val="480"/>
              </a:spcBef>
              <a:spcAft>
                <a:spcPts val="0"/>
              </a:spcAft>
              <a:buClr>
                <a:schemeClr val="dk1"/>
              </a:buClr>
              <a:buSzPts val="2400"/>
              <a:buNone/>
              <a:defRPr sz="2400" b="1"/>
            </a:lvl3pPr>
            <a:lvl4pPr marL="1828800" lvl="3" indent="-228600" algn="l">
              <a:spcBef>
                <a:spcPts val="427"/>
              </a:spcBef>
              <a:spcAft>
                <a:spcPts val="0"/>
              </a:spcAft>
              <a:buClr>
                <a:schemeClr val="dk1"/>
              </a:buClr>
              <a:buSzPts val="2133"/>
              <a:buNone/>
              <a:defRPr sz="2133" b="1"/>
            </a:lvl4pPr>
            <a:lvl5pPr marL="2286000" lvl="4" indent="-228600" algn="l">
              <a:spcBef>
                <a:spcPts val="427"/>
              </a:spcBef>
              <a:spcAft>
                <a:spcPts val="0"/>
              </a:spcAft>
              <a:buClr>
                <a:schemeClr val="dk1"/>
              </a:buClr>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46" name="Google Shape;46;p19"/>
          <p:cNvSpPr txBox="1">
            <a:spLocks noGrp="1"/>
          </p:cNvSpPr>
          <p:nvPr>
            <p:ph type="body" idx="2"/>
          </p:nvPr>
        </p:nvSpPr>
        <p:spPr>
          <a:xfrm>
            <a:off x="715839" y="2699584"/>
            <a:ext cx="5386917" cy="3035059"/>
          </a:xfrm>
          <a:prstGeom prst="rect">
            <a:avLst/>
          </a:prstGeom>
          <a:noFill/>
          <a:ln>
            <a:noFill/>
          </a:ln>
        </p:spPr>
        <p:txBody>
          <a:bodyPr spcFirstLastPara="1" wrap="square" lIns="91425" tIns="45700" rIns="91425" bIns="45700" anchor="t" anchorCtr="0">
            <a:normAutofit/>
          </a:bodyPr>
          <a:lstStyle>
            <a:lvl1pPr marL="457200" lvl="0" indent="-431800" algn="ctr">
              <a:spcBef>
                <a:spcPts val="640"/>
              </a:spcBef>
              <a:spcAft>
                <a:spcPts val="0"/>
              </a:spcAft>
              <a:buClr>
                <a:schemeClr val="dk1"/>
              </a:buClr>
              <a:buSzPts val="3200"/>
              <a:buChar char="•"/>
              <a:defRPr sz="3200">
                <a:solidFill>
                  <a:schemeClr val="dk1"/>
                </a:solidFill>
              </a:defRPr>
            </a:lvl1pPr>
            <a:lvl2pPr marL="914400" lvl="1" indent="-397954" algn="ctr">
              <a:spcBef>
                <a:spcPts val="533"/>
              </a:spcBef>
              <a:spcAft>
                <a:spcPts val="0"/>
              </a:spcAft>
              <a:buClr>
                <a:schemeClr val="dk1"/>
              </a:buClr>
              <a:buSzPts val="2667"/>
              <a:buChar char="–"/>
              <a:defRPr sz="2667">
                <a:solidFill>
                  <a:schemeClr val="dk1"/>
                </a:solidFill>
              </a:defRPr>
            </a:lvl2pPr>
            <a:lvl3pPr marL="1371600" lvl="2" indent="-381000" algn="ctr">
              <a:spcBef>
                <a:spcPts val="480"/>
              </a:spcBef>
              <a:spcAft>
                <a:spcPts val="0"/>
              </a:spcAft>
              <a:buClr>
                <a:schemeClr val="dk1"/>
              </a:buClr>
              <a:buSzPts val="2400"/>
              <a:buChar char="•"/>
              <a:defRPr sz="2400">
                <a:solidFill>
                  <a:schemeClr val="dk1"/>
                </a:solidFill>
              </a:defRPr>
            </a:lvl3pPr>
            <a:lvl4pPr marL="1828800" lvl="3" indent="-364045" algn="ctr">
              <a:spcBef>
                <a:spcPts val="427"/>
              </a:spcBef>
              <a:spcAft>
                <a:spcPts val="0"/>
              </a:spcAft>
              <a:buClr>
                <a:schemeClr val="dk1"/>
              </a:buClr>
              <a:buSzPts val="2133"/>
              <a:buChar char="–"/>
              <a:defRPr sz="2133">
                <a:solidFill>
                  <a:schemeClr val="dk1"/>
                </a:solidFill>
              </a:defRPr>
            </a:lvl4pPr>
            <a:lvl5pPr marL="2286000" lvl="4" indent="-364045" algn="ctr">
              <a:spcBef>
                <a:spcPts val="427"/>
              </a:spcBef>
              <a:spcAft>
                <a:spcPts val="0"/>
              </a:spcAft>
              <a:buClr>
                <a:schemeClr val="dk1"/>
              </a:buClr>
              <a:buSzPts val="2133"/>
              <a:buChar char="»"/>
              <a:defRPr sz="2133">
                <a:solidFill>
                  <a:schemeClr val="dk1"/>
                </a:solidFill>
              </a:defRPr>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47" name="Google Shape;47;p19"/>
          <p:cNvSpPr txBox="1">
            <a:spLocks noGrp="1"/>
          </p:cNvSpPr>
          <p:nvPr>
            <p:ph type="body" idx="3"/>
          </p:nvPr>
        </p:nvSpPr>
        <p:spPr>
          <a:xfrm>
            <a:off x="6096001" y="2069721"/>
            <a:ext cx="5389033" cy="639763"/>
          </a:xfrm>
          <a:prstGeom prst="rect">
            <a:avLst/>
          </a:prstGeom>
          <a:noFill/>
          <a:ln>
            <a:noFill/>
          </a:ln>
        </p:spPr>
        <p:txBody>
          <a:bodyPr spcFirstLastPara="1" wrap="square" lIns="91425" tIns="45700" rIns="91425" bIns="45700" anchor="b" anchorCtr="0">
            <a:normAutofit/>
          </a:bodyPr>
          <a:lstStyle>
            <a:lvl1pPr marL="457200" lvl="0" indent="-228600" algn="ctr">
              <a:spcBef>
                <a:spcPts val="640"/>
              </a:spcBef>
              <a:spcAft>
                <a:spcPts val="0"/>
              </a:spcAft>
              <a:buClr>
                <a:schemeClr val="dk1"/>
              </a:buClr>
              <a:buSzPts val="3200"/>
              <a:buNone/>
              <a:defRPr sz="3200" b="1">
                <a:solidFill>
                  <a:schemeClr val="dk1"/>
                </a:solidFill>
              </a:defRPr>
            </a:lvl1pPr>
            <a:lvl2pPr marL="914400" lvl="1" indent="-228600" algn="l">
              <a:spcBef>
                <a:spcPts val="533"/>
              </a:spcBef>
              <a:spcAft>
                <a:spcPts val="0"/>
              </a:spcAft>
              <a:buClr>
                <a:schemeClr val="dk1"/>
              </a:buClr>
              <a:buSzPts val="2667"/>
              <a:buNone/>
              <a:defRPr sz="2667" b="1"/>
            </a:lvl2pPr>
            <a:lvl3pPr marL="1371600" lvl="2" indent="-228600" algn="l">
              <a:spcBef>
                <a:spcPts val="480"/>
              </a:spcBef>
              <a:spcAft>
                <a:spcPts val="0"/>
              </a:spcAft>
              <a:buClr>
                <a:schemeClr val="dk1"/>
              </a:buClr>
              <a:buSzPts val="2400"/>
              <a:buNone/>
              <a:defRPr sz="2400" b="1"/>
            </a:lvl3pPr>
            <a:lvl4pPr marL="1828800" lvl="3" indent="-228600" algn="l">
              <a:spcBef>
                <a:spcPts val="427"/>
              </a:spcBef>
              <a:spcAft>
                <a:spcPts val="0"/>
              </a:spcAft>
              <a:buClr>
                <a:schemeClr val="dk1"/>
              </a:buClr>
              <a:buSzPts val="2133"/>
              <a:buNone/>
              <a:defRPr sz="2133" b="1"/>
            </a:lvl4pPr>
            <a:lvl5pPr marL="2286000" lvl="4" indent="-228600" algn="l">
              <a:spcBef>
                <a:spcPts val="427"/>
              </a:spcBef>
              <a:spcAft>
                <a:spcPts val="0"/>
              </a:spcAft>
              <a:buClr>
                <a:schemeClr val="dk1"/>
              </a:buClr>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48" name="Google Shape;48;p19"/>
          <p:cNvSpPr txBox="1">
            <a:spLocks noGrp="1"/>
          </p:cNvSpPr>
          <p:nvPr>
            <p:ph type="body" idx="4"/>
          </p:nvPr>
        </p:nvSpPr>
        <p:spPr>
          <a:xfrm>
            <a:off x="6096001" y="2699584"/>
            <a:ext cx="5389033" cy="3035059"/>
          </a:xfrm>
          <a:prstGeom prst="rect">
            <a:avLst/>
          </a:prstGeom>
          <a:noFill/>
          <a:ln>
            <a:noFill/>
          </a:ln>
        </p:spPr>
        <p:txBody>
          <a:bodyPr spcFirstLastPara="1" wrap="square" lIns="91425" tIns="45700" rIns="91425" bIns="45700" anchor="t" anchorCtr="0">
            <a:normAutofit/>
          </a:bodyPr>
          <a:lstStyle>
            <a:lvl1pPr marL="457200" lvl="0" indent="-431800" algn="ctr">
              <a:spcBef>
                <a:spcPts val="640"/>
              </a:spcBef>
              <a:spcAft>
                <a:spcPts val="0"/>
              </a:spcAft>
              <a:buClr>
                <a:schemeClr val="dk1"/>
              </a:buClr>
              <a:buSzPts val="3200"/>
              <a:buChar char="•"/>
              <a:defRPr sz="3200">
                <a:solidFill>
                  <a:schemeClr val="dk1"/>
                </a:solidFill>
              </a:defRPr>
            </a:lvl1pPr>
            <a:lvl2pPr marL="914400" lvl="1" indent="-397954" algn="ctr">
              <a:spcBef>
                <a:spcPts val="533"/>
              </a:spcBef>
              <a:spcAft>
                <a:spcPts val="0"/>
              </a:spcAft>
              <a:buClr>
                <a:schemeClr val="dk1"/>
              </a:buClr>
              <a:buSzPts val="2667"/>
              <a:buChar char="–"/>
              <a:defRPr sz="2667">
                <a:solidFill>
                  <a:schemeClr val="dk1"/>
                </a:solidFill>
              </a:defRPr>
            </a:lvl2pPr>
            <a:lvl3pPr marL="1371600" lvl="2" indent="-381000" algn="ctr">
              <a:spcBef>
                <a:spcPts val="480"/>
              </a:spcBef>
              <a:spcAft>
                <a:spcPts val="0"/>
              </a:spcAft>
              <a:buClr>
                <a:schemeClr val="dk1"/>
              </a:buClr>
              <a:buSzPts val="2400"/>
              <a:buChar char="•"/>
              <a:defRPr sz="2400">
                <a:solidFill>
                  <a:schemeClr val="dk1"/>
                </a:solidFill>
              </a:defRPr>
            </a:lvl3pPr>
            <a:lvl4pPr marL="1828800" lvl="3" indent="-364045" algn="ctr">
              <a:spcBef>
                <a:spcPts val="427"/>
              </a:spcBef>
              <a:spcAft>
                <a:spcPts val="0"/>
              </a:spcAft>
              <a:buClr>
                <a:schemeClr val="dk1"/>
              </a:buClr>
              <a:buSzPts val="2133"/>
              <a:buChar char="–"/>
              <a:defRPr sz="2133">
                <a:solidFill>
                  <a:schemeClr val="dk1"/>
                </a:solidFill>
              </a:defRPr>
            </a:lvl4pPr>
            <a:lvl5pPr marL="2286000" lvl="4" indent="-364045" algn="ctr">
              <a:spcBef>
                <a:spcPts val="427"/>
              </a:spcBef>
              <a:spcAft>
                <a:spcPts val="0"/>
              </a:spcAft>
              <a:buClr>
                <a:schemeClr val="dk1"/>
              </a:buClr>
              <a:buSzPts val="2133"/>
              <a:buChar char="»"/>
              <a:defRPr sz="2133">
                <a:solidFill>
                  <a:schemeClr val="dk1"/>
                </a:solidFill>
              </a:defRPr>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49" name="Google Shape;49;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7"/>
        <p:cNvGrpSpPr/>
        <p:nvPr/>
      </p:nvGrpSpPr>
      <p:grpSpPr>
        <a:xfrm>
          <a:off x="0" y="0"/>
          <a:ext cx="0" cy="0"/>
          <a:chOff x="0" y="0"/>
          <a:chExt cx="0" cy="0"/>
        </a:xfrm>
      </p:grpSpPr>
      <p:sp>
        <p:nvSpPr>
          <p:cNvPr id="58" name="Google Shape;58;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609602" y="273049"/>
            <a:ext cx="4011084" cy="116205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7"/>
              <a:buFont typeface="Calibri"/>
              <a:buNone/>
              <a:defRPr sz="2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txBox="1">
            <a:spLocks noGrp="1"/>
          </p:cNvSpPr>
          <p:nvPr>
            <p:ph type="body" idx="1"/>
          </p:nvPr>
        </p:nvSpPr>
        <p:spPr>
          <a:xfrm>
            <a:off x="4766733" y="273052"/>
            <a:ext cx="6815667" cy="5853113"/>
          </a:xfrm>
          <a:prstGeom prst="rect">
            <a:avLst/>
          </a:prstGeom>
          <a:noFill/>
          <a:ln>
            <a:noFill/>
          </a:ln>
        </p:spPr>
        <p:txBody>
          <a:bodyPr spcFirstLastPara="1" wrap="square" lIns="91425" tIns="45700" rIns="91425" bIns="45700" anchor="t" anchorCtr="0">
            <a:normAutofit/>
          </a:bodyPr>
          <a:lstStyle>
            <a:lvl1pPr marL="457200" lvl="0" indent="-499554" algn="l">
              <a:spcBef>
                <a:spcPts val="853"/>
              </a:spcBef>
              <a:spcAft>
                <a:spcPts val="0"/>
              </a:spcAft>
              <a:buClr>
                <a:schemeClr val="dk1"/>
              </a:buClr>
              <a:buSzPts val="4267"/>
              <a:buChar char="•"/>
              <a:defRPr sz="4267"/>
            </a:lvl1pPr>
            <a:lvl2pPr marL="914400" lvl="1" indent="-465645" algn="l">
              <a:spcBef>
                <a:spcPts val="747"/>
              </a:spcBef>
              <a:spcAft>
                <a:spcPts val="0"/>
              </a:spcAft>
              <a:buClr>
                <a:schemeClr val="dk1"/>
              </a:buClr>
              <a:buSzPts val="3733"/>
              <a:buChar char="–"/>
              <a:defRPr sz="3733"/>
            </a:lvl2pPr>
            <a:lvl3pPr marL="1371600" lvl="2" indent="-431800" algn="l">
              <a:spcBef>
                <a:spcPts val="640"/>
              </a:spcBef>
              <a:spcAft>
                <a:spcPts val="0"/>
              </a:spcAft>
              <a:buClr>
                <a:schemeClr val="dk1"/>
              </a:buClr>
              <a:buSzPts val="3200"/>
              <a:buChar char="•"/>
              <a:defRPr sz="3200"/>
            </a:lvl3pPr>
            <a:lvl4pPr marL="1828800" lvl="3" indent="-397954" algn="l">
              <a:spcBef>
                <a:spcPts val="533"/>
              </a:spcBef>
              <a:spcAft>
                <a:spcPts val="0"/>
              </a:spcAft>
              <a:buClr>
                <a:schemeClr val="dk1"/>
              </a:buClr>
              <a:buSzPts val="2667"/>
              <a:buChar char="–"/>
              <a:defRPr sz="2667"/>
            </a:lvl4pPr>
            <a:lvl5pPr marL="2286000" lvl="4" indent="-397954" algn="l">
              <a:spcBef>
                <a:spcPts val="533"/>
              </a:spcBef>
              <a:spcAft>
                <a:spcPts val="0"/>
              </a:spcAft>
              <a:buClr>
                <a:schemeClr val="dk1"/>
              </a:buClr>
              <a:buSzPts val="2667"/>
              <a:buChar char="»"/>
              <a:defRPr sz="2667"/>
            </a:lvl5pPr>
            <a:lvl6pPr marL="2743200" lvl="5" indent="-397954" algn="l">
              <a:spcBef>
                <a:spcPts val="533"/>
              </a:spcBef>
              <a:spcAft>
                <a:spcPts val="0"/>
              </a:spcAft>
              <a:buClr>
                <a:schemeClr val="dk1"/>
              </a:buClr>
              <a:buSzPts val="2667"/>
              <a:buChar char="•"/>
              <a:defRPr sz="2667"/>
            </a:lvl6pPr>
            <a:lvl7pPr marL="3200400" lvl="6" indent="-397954" algn="l">
              <a:spcBef>
                <a:spcPts val="533"/>
              </a:spcBef>
              <a:spcAft>
                <a:spcPts val="0"/>
              </a:spcAft>
              <a:buClr>
                <a:schemeClr val="dk1"/>
              </a:buClr>
              <a:buSzPts val="2667"/>
              <a:buChar char="•"/>
              <a:defRPr sz="2667"/>
            </a:lvl7pPr>
            <a:lvl8pPr marL="3657600" lvl="7" indent="-397954" algn="l">
              <a:spcBef>
                <a:spcPts val="533"/>
              </a:spcBef>
              <a:spcAft>
                <a:spcPts val="0"/>
              </a:spcAft>
              <a:buClr>
                <a:schemeClr val="dk1"/>
              </a:buClr>
              <a:buSzPts val="2667"/>
              <a:buChar char="•"/>
              <a:defRPr sz="2667"/>
            </a:lvl8pPr>
            <a:lvl9pPr marL="4114800" lvl="8" indent="-397954" algn="l">
              <a:spcBef>
                <a:spcPts val="533"/>
              </a:spcBef>
              <a:spcAft>
                <a:spcPts val="0"/>
              </a:spcAft>
              <a:buClr>
                <a:schemeClr val="dk1"/>
              </a:buClr>
              <a:buSzPts val="2667"/>
              <a:buChar char="•"/>
              <a:defRPr sz="2667"/>
            </a:lvl9pPr>
          </a:lstStyle>
          <a:p>
            <a:endParaRPr/>
          </a:p>
        </p:txBody>
      </p:sp>
      <p:sp>
        <p:nvSpPr>
          <p:cNvPr id="64" name="Google Shape;64;p22"/>
          <p:cNvSpPr txBox="1">
            <a:spLocks noGrp="1"/>
          </p:cNvSpPr>
          <p:nvPr>
            <p:ph type="body" idx="2"/>
          </p:nvPr>
        </p:nvSpPr>
        <p:spPr>
          <a:xfrm>
            <a:off x="609602" y="1435102"/>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7"/>
              <a:buNone/>
              <a:defRPr sz="1867"/>
            </a:lvl1pPr>
            <a:lvl2pPr marL="914400" lvl="1" indent="-228600" algn="l">
              <a:spcBef>
                <a:spcPts val="320"/>
              </a:spcBef>
              <a:spcAft>
                <a:spcPts val="0"/>
              </a:spcAft>
              <a:buClr>
                <a:schemeClr val="dk1"/>
              </a:buClr>
              <a:buSzPts val="1600"/>
              <a:buNone/>
              <a:defRPr sz="1600"/>
            </a:lvl2pPr>
            <a:lvl3pPr marL="1371600" lvl="2" indent="-228600" algn="l">
              <a:spcBef>
                <a:spcPts val="267"/>
              </a:spcBef>
              <a:spcAft>
                <a:spcPts val="0"/>
              </a:spcAft>
              <a:buClr>
                <a:schemeClr val="dk1"/>
              </a:buClr>
              <a:buSzPts val="1333"/>
              <a:buNone/>
              <a:defRPr sz="1333"/>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65" name="Google Shape;65;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2389717" y="4800600"/>
            <a:ext cx="7315200" cy="56673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667"/>
              <a:buFont typeface="Calibri"/>
              <a:buNone/>
              <a:defRPr sz="2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rmAutofit/>
          </a:bodyPr>
          <a:lstStyle>
            <a:lvl1pPr marR="0" lvl="0" algn="l" rtl="0">
              <a:spcBef>
                <a:spcPts val="85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spcBef>
                <a:spcPts val="74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71" name="Google Shape;71;p23"/>
          <p:cNvSpPr txBox="1">
            <a:spLocks noGrp="1"/>
          </p:cNvSpPr>
          <p:nvPr>
            <p:ph type="body" idx="1"/>
          </p:nvPr>
        </p:nvSpPr>
        <p:spPr>
          <a:xfrm>
            <a:off x="2389717" y="5367338"/>
            <a:ext cx="7315200" cy="804863"/>
          </a:xfrm>
          <a:prstGeom prst="rect">
            <a:avLst/>
          </a:prstGeom>
          <a:noFill/>
          <a:ln>
            <a:noFill/>
          </a:ln>
        </p:spPr>
        <p:txBody>
          <a:bodyPr spcFirstLastPara="1" wrap="square" lIns="91425" tIns="45700" rIns="91425" bIns="45700" anchor="t" anchorCtr="0">
            <a:normAutofit/>
          </a:bodyPr>
          <a:lstStyle>
            <a:lvl1pPr marL="457200" lvl="0" indent="-228600" algn="l">
              <a:spcBef>
                <a:spcPts val="373"/>
              </a:spcBef>
              <a:spcAft>
                <a:spcPts val="0"/>
              </a:spcAft>
              <a:buClr>
                <a:schemeClr val="dk1"/>
              </a:buClr>
              <a:buSzPts val="1867"/>
              <a:buNone/>
              <a:defRPr sz="1867"/>
            </a:lvl1pPr>
            <a:lvl2pPr marL="914400" lvl="1" indent="-228600" algn="l">
              <a:spcBef>
                <a:spcPts val="320"/>
              </a:spcBef>
              <a:spcAft>
                <a:spcPts val="0"/>
              </a:spcAft>
              <a:buClr>
                <a:schemeClr val="dk1"/>
              </a:buClr>
              <a:buSzPts val="1600"/>
              <a:buNone/>
              <a:defRPr sz="1600"/>
            </a:lvl2pPr>
            <a:lvl3pPr marL="1371600" lvl="2" indent="-228600" algn="l">
              <a:spcBef>
                <a:spcPts val="267"/>
              </a:spcBef>
              <a:spcAft>
                <a:spcPts val="0"/>
              </a:spcAft>
              <a:buClr>
                <a:schemeClr val="dk1"/>
              </a:buClr>
              <a:buSzPts val="1333"/>
              <a:buNone/>
              <a:defRPr sz="1333"/>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72" name="Google Shape;72;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99554" algn="l" rtl="0">
              <a:spcBef>
                <a:spcPts val="853"/>
              </a:spcBef>
              <a:spcAft>
                <a:spcPts val="0"/>
              </a:spcAft>
              <a:buClr>
                <a:schemeClr val="dk1"/>
              </a:buClr>
              <a:buSzPts val="4267"/>
              <a:buFont typeface="Arial"/>
              <a:buChar char="•"/>
              <a:defRPr sz="4267" b="0" i="0" u="none" strike="noStrike" cap="none">
                <a:solidFill>
                  <a:schemeClr val="dk1"/>
                </a:solidFill>
                <a:latin typeface="Calibri"/>
                <a:ea typeface="Calibri"/>
                <a:cs typeface="Calibri"/>
                <a:sym typeface="Calibri"/>
              </a:defRPr>
            </a:lvl1pPr>
            <a:lvl2pPr marL="914400" marR="0" lvl="1" indent="-465645" algn="l" rtl="0">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2pPr>
            <a:lvl3pPr marL="1371600" marR="0" lvl="2"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 name="Google Shape;11;p13"/>
          <p:cNvSpPr txBox="1"/>
          <p:nvPr/>
        </p:nvSpPr>
        <p:spPr>
          <a:xfrm>
            <a:off x="-12200" y="6951663"/>
            <a:ext cx="11186167" cy="6669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67"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s-ES" sz="1867">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docs.google.com/forms/d/1NahPW7FK28A-xDhMRXe6akd1RsgPhcBW0HRxQx8gYsc/edit#responses" TargetMode="External"/><Relationship Id="rId5" Type="http://schemas.openxmlformats.org/officeDocument/2006/relationships/image" Target="../media/image10.png"/><Relationship Id="rId4" Type="http://schemas.openxmlformats.org/officeDocument/2006/relationships/hyperlink" Target="https://docs.google.com/forms/d/1NahPW7FK28A-xDhMRXe6akd1RsgPhcBW0HRxQx8gYsc/edi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file:///C:\Users\danif\OneDrive\Escritorio\Proyecto\BPMN_Inventory_Brain.vpp"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istorias%20de%20usuario.pdf"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Casos%20de%20Uso%20Alexa.pdf"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Casos%20de%20Uso%20Alexa.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odelo%20Base%20de%20Datos.mwb"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Inventory.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IB%2005-12-2019.mp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arodriguez835/Brain_Invetory/impor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92" name="Google Shape;92;p1"/>
          <p:cNvSpPr txBox="1">
            <a:spLocks noGrp="1"/>
          </p:cNvSpPr>
          <p:nvPr>
            <p:ph type="subTitle" idx="1"/>
          </p:nvPr>
        </p:nvSpPr>
        <p:spPr>
          <a:xfrm>
            <a:off x="408368" y="1043305"/>
            <a:ext cx="8430832" cy="1930513"/>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Clr>
                <a:srgbClr val="D8D8D8"/>
              </a:buClr>
              <a:buSzPts val="8140"/>
              <a:buNone/>
            </a:pPr>
            <a:r>
              <a:rPr lang="es-ES" sz="8500" b="1" dirty="0">
                <a:solidFill>
                  <a:schemeClr val="bg1"/>
                </a:solidFill>
                <a:effectLst>
                  <a:outerShdw blurRad="38100" dist="38100" dir="2700000" algn="tl">
                    <a:srgbClr val="000000">
                      <a:alpha val="43137"/>
                    </a:srgbClr>
                  </a:outerShdw>
                </a:effectLst>
                <a:latin typeface="Constantia"/>
                <a:ea typeface="Constantia"/>
                <a:cs typeface="Constantia"/>
                <a:sym typeface="Constantia"/>
              </a:rPr>
              <a:t>Inventory Brain</a:t>
            </a:r>
            <a:endParaRPr sz="8500" b="1" dirty="0">
              <a:solidFill>
                <a:schemeClr val="bg1"/>
              </a:solidFill>
              <a:effectLst>
                <a:outerShdw blurRad="38100" dist="38100" dir="2700000" algn="tl">
                  <a:srgbClr val="000000">
                    <a:alpha val="43137"/>
                  </a:srgbClr>
                </a:outerShdw>
              </a:effectLst>
              <a:latin typeface="Constantia"/>
              <a:ea typeface="Constantia"/>
              <a:cs typeface="Constantia"/>
              <a:sym typeface="Constantia"/>
            </a:endParaRPr>
          </a:p>
        </p:txBody>
      </p:sp>
      <p:pic>
        <p:nvPicPr>
          <p:cNvPr id="93" name="Google Shape;93;p1"/>
          <p:cNvPicPr preferRelativeResize="0"/>
          <p:nvPr/>
        </p:nvPicPr>
        <p:blipFill rotWithShape="1">
          <a:blip r:embed="rId3">
            <a:alphaModFix/>
          </a:blip>
          <a:srcRect/>
          <a:stretch/>
        </p:blipFill>
        <p:spPr>
          <a:xfrm>
            <a:off x="10124395" y="368649"/>
            <a:ext cx="1485713" cy="1349313"/>
          </a:xfrm>
          <a:prstGeom prst="rect">
            <a:avLst/>
          </a:prstGeom>
          <a:noFill/>
          <a:ln>
            <a:noFill/>
          </a:ln>
        </p:spPr>
      </p:pic>
      <p:sp>
        <p:nvSpPr>
          <p:cNvPr id="6" name="Google Shape;92;p1"/>
          <p:cNvSpPr txBox="1">
            <a:spLocks/>
          </p:cNvSpPr>
          <p:nvPr/>
        </p:nvSpPr>
        <p:spPr>
          <a:xfrm>
            <a:off x="4884699" y="4499503"/>
            <a:ext cx="6210300" cy="134239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99554" algn="r" rtl="0">
              <a:lnSpc>
                <a:spcPct val="100000"/>
              </a:lnSpc>
              <a:spcBef>
                <a:spcPts val="747"/>
              </a:spcBef>
              <a:spcAft>
                <a:spcPts val="0"/>
              </a:spcAft>
              <a:buClr>
                <a:schemeClr val="lt1"/>
              </a:buClr>
              <a:buSzPts val="3733"/>
              <a:buFont typeface="Arial"/>
              <a:buNone/>
              <a:defRPr sz="3733" b="0" i="0" u="none" strike="noStrike" cap="none">
                <a:solidFill>
                  <a:schemeClr val="lt1"/>
                </a:solidFill>
                <a:latin typeface="Calibri"/>
                <a:ea typeface="Calibri"/>
                <a:cs typeface="Calibri"/>
                <a:sym typeface="Calibri"/>
              </a:defRPr>
            </a:lvl1pPr>
            <a:lvl2pPr marL="914400" marR="0" lvl="1" indent="-465645" algn="ctr" rtl="0">
              <a:lnSpc>
                <a:spcPct val="100000"/>
              </a:lnSpc>
              <a:spcBef>
                <a:spcPts val="747"/>
              </a:spcBef>
              <a:spcAft>
                <a:spcPts val="0"/>
              </a:spcAft>
              <a:buClr>
                <a:srgbClr val="888888"/>
              </a:buClr>
              <a:buSzPts val="3733"/>
              <a:buFont typeface="Arial"/>
              <a:buNone/>
              <a:defRPr sz="3733" b="0" i="0" u="none" strike="noStrike" cap="none">
                <a:solidFill>
                  <a:srgbClr val="888888"/>
                </a:solidFill>
                <a:latin typeface="Calibri"/>
                <a:ea typeface="Calibri"/>
                <a:cs typeface="Calibri"/>
                <a:sym typeface="Calibri"/>
              </a:defRPr>
            </a:lvl2pPr>
            <a:lvl3pPr marL="1371600" marR="0" lvl="2"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3pPr>
            <a:lvl4pPr marL="1828800" marR="0" lvl="3"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4pPr>
            <a:lvl5pPr marL="2286000" marR="0" lvl="4"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5pPr>
            <a:lvl6pPr marL="2743200" marR="0" lvl="5"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6pPr>
            <a:lvl7pPr marL="3200400" marR="0" lvl="6"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7pPr>
            <a:lvl8pPr marL="3657600" marR="0" lvl="7"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8pPr>
            <a:lvl9pPr marL="4114800" marR="0" lvl="8"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9pPr>
          </a:lstStyle>
          <a:p>
            <a:pPr marL="0" indent="0" algn="ctr">
              <a:spcBef>
                <a:spcPts val="0"/>
              </a:spcBef>
              <a:buClr>
                <a:srgbClr val="D8D8D8"/>
              </a:buClr>
              <a:buSzPts val="8140"/>
            </a:pPr>
            <a:r>
              <a:rPr lang="es-ES" sz="1600" b="1" dirty="0">
                <a:solidFill>
                  <a:schemeClr val="bg1"/>
                </a:solidFill>
                <a:effectLst>
                  <a:outerShdw blurRad="38100" dist="38100" dir="2700000" algn="tl">
                    <a:srgbClr val="000000">
                      <a:alpha val="43137"/>
                    </a:srgbClr>
                  </a:outerShdw>
                </a:effectLst>
                <a:latin typeface="Constantia"/>
                <a:ea typeface="Constantia"/>
                <a:cs typeface="Constantia"/>
                <a:sym typeface="Constantia"/>
              </a:rPr>
              <a:t>GARZON URREA DANIEL FERNANDO</a:t>
            </a:r>
          </a:p>
          <a:p>
            <a:pPr marL="0" indent="0" algn="ctr">
              <a:spcBef>
                <a:spcPts val="0"/>
              </a:spcBef>
              <a:buClr>
                <a:srgbClr val="D8D8D8"/>
              </a:buClr>
              <a:buSzPts val="8140"/>
            </a:pPr>
            <a:r>
              <a:rPr lang="es-ES" sz="1600" b="1" dirty="0">
                <a:solidFill>
                  <a:schemeClr val="bg1"/>
                </a:solidFill>
                <a:effectLst>
                  <a:outerShdw blurRad="38100" dist="38100" dir="2700000" algn="tl">
                    <a:srgbClr val="000000">
                      <a:alpha val="43137"/>
                    </a:srgbClr>
                  </a:outerShdw>
                </a:effectLst>
                <a:latin typeface="Constantia"/>
                <a:ea typeface="Constantia"/>
                <a:cs typeface="Constantia"/>
                <a:sym typeface="Constantia"/>
              </a:rPr>
              <a:t>GOMEZ  SALAZAR MAGALY ALEXA</a:t>
            </a:r>
          </a:p>
          <a:p>
            <a:pPr marL="0" indent="0" algn="ctr">
              <a:spcBef>
                <a:spcPts val="0"/>
              </a:spcBef>
              <a:buClr>
                <a:srgbClr val="D8D8D8"/>
              </a:buClr>
              <a:buSzPts val="8140"/>
            </a:pPr>
            <a:r>
              <a:rPr lang="es-ES" sz="1600" b="1" dirty="0">
                <a:solidFill>
                  <a:schemeClr val="bg1"/>
                </a:solidFill>
                <a:effectLst>
                  <a:outerShdw blurRad="38100" dist="38100" dir="2700000" algn="tl">
                    <a:srgbClr val="000000">
                      <a:alpha val="43137"/>
                    </a:srgbClr>
                  </a:outerShdw>
                </a:effectLst>
                <a:latin typeface="Constantia"/>
                <a:ea typeface="Constantia"/>
                <a:cs typeface="Constantia"/>
                <a:sym typeface="Constantia"/>
              </a:rPr>
              <a:t>PEREZ URBANO JESUS ALMEIRO</a:t>
            </a:r>
          </a:p>
          <a:p>
            <a:pPr marL="0" indent="0" algn="ctr">
              <a:spcBef>
                <a:spcPts val="0"/>
              </a:spcBef>
              <a:buClr>
                <a:srgbClr val="D8D8D8"/>
              </a:buClr>
              <a:buSzPts val="8140"/>
            </a:pPr>
            <a:r>
              <a:rPr lang="es-ES" sz="1600" b="1" dirty="0">
                <a:solidFill>
                  <a:schemeClr val="bg1"/>
                </a:solidFill>
                <a:effectLst>
                  <a:outerShdw blurRad="38100" dist="38100" dir="2700000" algn="tl">
                    <a:srgbClr val="000000">
                      <a:alpha val="43137"/>
                    </a:srgbClr>
                  </a:outerShdw>
                </a:effectLst>
                <a:latin typeface="Constantia"/>
                <a:ea typeface="Constantia"/>
                <a:cs typeface="Constantia"/>
                <a:sym typeface="Constantia"/>
              </a:rPr>
              <a:t>RODRIGUEZ  SANCHEZ JHOAN ALEXANDER</a:t>
            </a:r>
          </a:p>
        </p:txBody>
      </p:sp>
      <p:sp>
        <p:nvSpPr>
          <p:cNvPr id="7" name="Google Shape;92;p1"/>
          <p:cNvSpPr txBox="1">
            <a:spLocks/>
          </p:cNvSpPr>
          <p:nvPr/>
        </p:nvSpPr>
        <p:spPr>
          <a:xfrm>
            <a:off x="808418" y="4941252"/>
            <a:ext cx="3077782" cy="11620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99554" algn="r" rtl="0">
              <a:lnSpc>
                <a:spcPct val="100000"/>
              </a:lnSpc>
              <a:spcBef>
                <a:spcPts val="747"/>
              </a:spcBef>
              <a:spcAft>
                <a:spcPts val="0"/>
              </a:spcAft>
              <a:buClr>
                <a:schemeClr val="lt1"/>
              </a:buClr>
              <a:buSzPts val="3733"/>
              <a:buFont typeface="Arial"/>
              <a:buNone/>
              <a:defRPr sz="3733" b="0" i="0" u="none" strike="noStrike" cap="none">
                <a:solidFill>
                  <a:schemeClr val="lt1"/>
                </a:solidFill>
                <a:latin typeface="Calibri"/>
                <a:ea typeface="Calibri"/>
                <a:cs typeface="Calibri"/>
                <a:sym typeface="Calibri"/>
              </a:defRPr>
            </a:lvl1pPr>
            <a:lvl2pPr marL="914400" marR="0" lvl="1" indent="-465645" algn="ctr" rtl="0">
              <a:lnSpc>
                <a:spcPct val="100000"/>
              </a:lnSpc>
              <a:spcBef>
                <a:spcPts val="747"/>
              </a:spcBef>
              <a:spcAft>
                <a:spcPts val="0"/>
              </a:spcAft>
              <a:buClr>
                <a:srgbClr val="888888"/>
              </a:buClr>
              <a:buSzPts val="3733"/>
              <a:buFont typeface="Arial"/>
              <a:buNone/>
              <a:defRPr sz="3733" b="0" i="0" u="none" strike="noStrike" cap="none">
                <a:solidFill>
                  <a:srgbClr val="888888"/>
                </a:solidFill>
                <a:latin typeface="Calibri"/>
                <a:ea typeface="Calibri"/>
                <a:cs typeface="Calibri"/>
                <a:sym typeface="Calibri"/>
              </a:defRPr>
            </a:lvl2pPr>
            <a:lvl3pPr marL="1371600" marR="0" lvl="2"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3pPr>
            <a:lvl4pPr marL="1828800" marR="0" lvl="3"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4pPr>
            <a:lvl5pPr marL="2286000" marR="0" lvl="4"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5pPr>
            <a:lvl6pPr marL="2743200" marR="0" lvl="5"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6pPr>
            <a:lvl7pPr marL="3200400" marR="0" lvl="6"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7pPr>
            <a:lvl8pPr marL="3657600" marR="0" lvl="7"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8pPr>
            <a:lvl9pPr marL="4114800" marR="0" lvl="8"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9pPr>
          </a:lstStyle>
          <a:p>
            <a:pPr marL="0" indent="0" algn="ctr">
              <a:spcBef>
                <a:spcPts val="0"/>
              </a:spcBef>
              <a:buClr>
                <a:srgbClr val="D8D8D8"/>
              </a:buClr>
              <a:buSzPts val="8140"/>
            </a:pPr>
            <a:r>
              <a:rPr lang="es-ES" sz="4000" b="1" dirty="0">
                <a:solidFill>
                  <a:schemeClr val="bg1"/>
                </a:solidFill>
                <a:effectLst>
                  <a:outerShdw blurRad="38100" dist="38100" dir="2700000" algn="tl">
                    <a:srgbClr val="000000">
                      <a:alpha val="43137"/>
                    </a:srgbClr>
                  </a:outerShdw>
                </a:effectLst>
                <a:latin typeface="Constantia"/>
                <a:ea typeface="Constantia"/>
                <a:cs typeface="Constantia"/>
                <a:sym typeface="Constantia"/>
              </a:rPr>
              <a:t>ADSI  1906643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0"/>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alibri"/>
              <a:buNone/>
            </a:pPr>
            <a:r>
              <a:rPr lang="es-ES" sz="5200" dirty="0"/>
              <a:t>Metodología</a:t>
            </a:r>
            <a:endParaRPr sz="5200" dirty="0"/>
          </a:p>
        </p:txBody>
      </p:sp>
      <p:sp>
        <p:nvSpPr>
          <p:cNvPr id="170" name="Google Shape;170;p10"/>
          <p:cNvSpPr txBox="1">
            <a:spLocks noGrp="1"/>
          </p:cNvSpPr>
          <p:nvPr>
            <p:ph type="body" idx="1"/>
          </p:nvPr>
        </p:nvSpPr>
        <p:spPr>
          <a:xfrm>
            <a:off x="2030277" y="1995877"/>
            <a:ext cx="9829405" cy="1830399"/>
          </a:xfrm>
          <a:prstGeom prst="rect">
            <a:avLst/>
          </a:prstGeom>
          <a:noFill/>
          <a:ln>
            <a:noFill/>
          </a:ln>
        </p:spPr>
        <p:txBody>
          <a:bodyPr spcFirstLastPara="1" wrap="square" lIns="91425" tIns="45700" rIns="91425" bIns="45700" anchor="t" anchorCtr="0">
            <a:normAutofit/>
          </a:bodyPr>
          <a:lstStyle/>
          <a:p>
            <a:pPr marL="457189" lvl="0" indent="-220143" algn="just" rtl="0">
              <a:spcBef>
                <a:spcPts val="0"/>
              </a:spcBef>
              <a:spcAft>
                <a:spcPts val="0"/>
              </a:spcAft>
              <a:buClr>
                <a:schemeClr val="dk1"/>
              </a:buClr>
              <a:buSzPts val="3733"/>
              <a:buNone/>
            </a:pPr>
            <a:r>
              <a:rPr lang="es-ES" sz="3300" dirty="0"/>
              <a:t>Se utiliza el enfoque cuantitativo, como metodología más recomendable para obtención de datos de modo preciso y claro.</a:t>
            </a:r>
          </a:p>
        </p:txBody>
      </p:sp>
      <p:pic>
        <p:nvPicPr>
          <p:cNvPr id="171" name="Google Shape;171;p10"/>
          <p:cNvPicPr preferRelativeResize="0"/>
          <p:nvPr/>
        </p:nvPicPr>
        <p:blipFill rotWithShape="1">
          <a:blip r:embed="rId3">
            <a:alphaModFix/>
          </a:blip>
          <a:srcRect/>
          <a:stretch/>
        </p:blipFill>
        <p:spPr>
          <a:xfrm>
            <a:off x="11066505" y="119269"/>
            <a:ext cx="972798" cy="939074"/>
          </a:xfrm>
          <a:prstGeom prst="rect">
            <a:avLst/>
          </a:prstGeom>
          <a:noFill/>
          <a:ln>
            <a:noFill/>
          </a:ln>
        </p:spPr>
      </p:pic>
      <p:pic>
        <p:nvPicPr>
          <p:cNvPr id="5" name="Imagen 4">
            <a:hlinkClick r:id="rId4"/>
          </p:cNvPr>
          <p:cNvPicPr>
            <a:picLocks noChangeAspect="1"/>
          </p:cNvPicPr>
          <p:nvPr/>
        </p:nvPicPr>
        <p:blipFill rotWithShape="1">
          <a:blip r:embed="rId5">
            <a:extLst>
              <a:ext uri="{28A0092B-C50C-407E-A947-70E740481C1C}">
                <a14:useLocalDpi xmlns:a14="http://schemas.microsoft.com/office/drawing/2010/main" val="0"/>
              </a:ext>
            </a:extLst>
          </a:blip>
          <a:srcRect l="22727" t="31731" r="36688" b="26401"/>
          <a:stretch/>
        </p:blipFill>
        <p:spPr>
          <a:xfrm>
            <a:off x="2424317" y="3708799"/>
            <a:ext cx="4520662" cy="2621984"/>
          </a:xfrm>
          <a:prstGeom prst="rect">
            <a:avLst/>
          </a:prstGeom>
        </p:spPr>
      </p:pic>
      <p:pic>
        <p:nvPicPr>
          <p:cNvPr id="6" name="Imagen 5">
            <a:hlinkClick r:id="rId6"/>
          </p:cNvPr>
          <p:cNvPicPr>
            <a:picLocks noChangeAspect="1"/>
          </p:cNvPicPr>
          <p:nvPr/>
        </p:nvPicPr>
        <p:blipFill rotWithShape="1">
          <a:blip r:embed="rId7">
            <a:extLst>
              <a:ext uri="{28A0092B-C50C-407E-A947-70E740481C1C}">
                <a14:useLocalDpi xmlns:a14="http://schemas.microsoft.com/office/drawing/2010/main" val="0"/>
              </a:ext>
            </a:extLst>
          </a:blip>
          <a:srcRect l="23214" t="34331" r="28247" b="20914"/>
          <a:stretch/>
        </p:blipFill>
        <p:spPr>
          <a:xfrm>
            <a:off x="7274866" y="3826276"/>
            <a:ext cx="4604656" cy="23870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Mapa de procesos BPMN</a:t>
            </a:r>
            <a:endParaRPr lang="es-CO" dirty="0"/>
          </a:p>
        </p:txBody>
      </p:sp>
      <p:pic>
        <p:nvPicPr>
          <p:cNvPr id="4" name="Imagen 3">
            <a:hlinkClick r:id="rId2" action="ppaction://hlinkfile"/>
          </p:cNvPr>
          <p:cNvPicPr>
            <a:picLocks noChangeAspect="1"/>
          </p:cNvPicPr>
          <p:nvPr/>
        </p:nvPicPr>
        <p:blipFill rotWithShape="1">
          <a:blip r:embed="rId3"/>
          <a:srcRect l="10414" t="33860" r="30996" b="27853"/>
          <a:stretch/>
        </p:blipFill>
        <p:spPr>
          <a:xfrm>
            <a:off x="2115481" y="2514770"/>
            <a:ext cx="7243150" cy="2662497"/>
          </a:xfrm>
          <a:prstGeom prst="rect">
            <a:avLst/>
          </a:prstGeom>
        </p:spPr>
      </p:pic>
      <p:pic>
        <p:nvPicPr>
          <p:cNvPr id="6" name="Imagen 5"/>
          <p:cNvPicPr>
            <a:picLocks noChangeAspect="1"/>
          </p:cNvPicPr>
          <p:nvPr/>
        </p:nvPicPr>
        <p:blipFill rotWithShape="1">
          <a:blip r:embed="rId4"/>
          <a:srcRect l="11623" t="36760" r="39870" b="27569"/>
          <a:stretch/>
        </p:blipFill>
        <p:spPr>
          <a:xfrm>
            <a:off x="5168974" y="5177267"/>
            <a:ext cx="3768087" cy="1558687"/>
          </a:xfrm>
          <a:prstGeom prst="rect">
            <a:avLst/>
          </a:prstGeom>
        </p:spPr>
      </p:pic>
      <p:pic>
        <p:nvPicPr>
          <p:cNvPr id="7" name="Google Shape;178;p11">
            <a:extLst>
              <a:ext uri="{FF2B5EF4-FFF2-40B4-BE49-F238E27FC236}">
                <a16:creationId xmlns:a16="http://schemas.microsoft.com/office/drawing/2014/main" xmlns="" id="{065E164F-3AAB-4FD4-80E8-FA85FA1B9AE6}"/>
              </a:ext>
            </a:extLst>
          </p:cNvPr>
          <p:cNvPicPr preferRelativeResize="0"/>
          <p:nvPr/>
        </p:nvPicPr>
        <p:blipFill rotWithShape="1">
          <a:blip r:embed="rId5">
            <a:alphaModFix/>
          </a:blip>
          <a:srcRect/>
          <a:stretch/>
        </p:blipFill>
        <p:spPr>
          <a:xfrm>
            <a:off x="11032408" y="134252"/>
            <a:ext cx="972798" cy="939074"/>
          </a:xfrm>
          <a:prstGeom prst="rect">
            <a:avLst/>
          </a:prstGeom>
          <a:noFill/>
          <a:ln>
            <a:noFill/>
          </a:ln>
        </p:spPr>
      </p:pic>
    </p:spTree>
    <p:extLst>
      <p:ext uri="{BB962C8B-B14F-4D97-AF65-F5344CB8AC3E}">
        <p14:creationId xmlns:p14="http://schemas.microsoft.com/office/powerpoint/2010/main" val="415210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79524" y="719027"/>
            <a:ext cx="8868696" cy="1021281"/>
          </a:xfrm>
        </p:spPr>
        <p:txBody>
          <a:bodyPr>
            <a:normAutofit/>
          </a:bodyPr>
          <a:lstStyle/>
          <a:p>
            <a:r>
              <a:rPr lang="es-ES" sz="5200" dirty="0"/>
              <a:t>Historias de Usuarios</a:t>
            </a:r>
            <a:endParaRPr lang="es-CO" sz="5200" dirty="0"/>
          </a:p>
        </p:txBody>
      </p:sp>
      <p:pic>
        <p:nvPicPr>
          <p:cNvPr id="5" name="Google Shape;178;p11">
            <a:extLst>
              <a:ext uri="{FF2B5EF4-FFF2-40B4-BE49-F238E27FC236}">
                <a16:creationId xmlns:a16="http://schemas.microsoft.com/office/drawing/2014/main" xmlns="" id="{A457FBBB-C6ED-46AF-AE1B-AB326AE6C85F}"/>
              </a:ext>
            </a:extLst>
          </p:cNvPr>
          <p:cNvPicPr preferRelativeResize="0"/>
          <p:nvPr/>
        </p:nvPicPr>
        <p:blipFill rotWithShape="1">
          <a:blip r:embed="rId2">
            <a:alphaModFix/>
          </a:blip>
          <a:srcRect/>
          <a:stretch/>
        </p:blipFill>
        <p:spPr>
          <a:xfrm>
            <a:off x="11032408" y="134252"/>
            <a:ext cx="972798" cy="939074"/>
          </a:xfrm>
          <a:prstGeom prst="rect">
            <a:avLst/>
          </a:prstGeom>
          <a:noFill/>
          <a:ln>
            <a:noFill/>
          </a:ln>
        </p:spPr>
      </p:pic>
      <p:sp>
        <p:nvSpPr>
          <p:cNvPr id="6" name="CuadroTexto 5">
            <a:extLst>
              <a:ext uri="{FF2B5EF4-FFF2-40B4-BE49-F238E27FC236}">
                <a16:creationId xmlns:a16="http://schemas.microsoft.com/office/drawing/2014/main" xmlns="" id="{794F727B-EB5C-41D3-A662-D6794018BBB8}"/>
              </a:ext>
            </a:extLst>
          </p:cNvPr>
          <p:cNvSpPr txBox="1"/>
          <p:nvPr/>
        </p:nvSpPr>
        <p:spPr>
          <a:xfrm>
            <a:off x="2553630" y="2174487"/>
            <a:ext cx="8868696" cy="1839952"/>
          </a:xfrm>
          <a:prstGeom prst="rect">
            <a:avLst/>
          </a:prstGeom>
          <a:noFill/>
        </p:spPr>
        <p:txBody>
          <a:bodyPr wrap="square" rtlCol="0">
            <a:spAutoFit/>
          </a:bodyPr>
          <a:lstStyle/>
          <a:p>
            <a:r>
              <a:rPr lang="es-ES" sz="2800" dirty="0">
                <a:latin typeface="Calibri" panose="020F0502020204030204" pitchFamily="34" charset="0"/>
                <a:cs typeface="Calibri" panose="020F0502020204030204" pitchFamily="34" charset="0"/>
              </a:rPr>
              <a:t>Es el método el cual se uso para realizar la investigación de los requerimientos para el sistema y su funcionamiento y los cuales son el requerimiento del cliente para el acceso al sistema.</a:t>
            </a:r>
            <a:endParaRPr lang="es-CO" sz="2800" dirty="0">
              <a:latin typeface="Calibri" panose="020F0502020204030204" pitchFamily="34" charset="0"/>
              <a:cs typeface="Calibri" panose="020F0502020204030204" pitchFamily="34" charset="0"/>
            </a:endParaRPr>
          </a:p>
        </p:txBody>
      </p:sp>
      <p:pic>
        <p:nvPicPr>
          <p:cNvPr id="7" name="Imagen 6">
            <a:hlinkClick r:id="rId3" action="ppaction://hlinkfile"/>
            <a:extLst>
              <a:ext uri="{FF2B5EF4-FFF2-40B4-BE49-F238E27FC236}">
                <a16:creationId xmlns:a16="http://schemas.microsoft.com/office/drawing/2014/main" xmlns="" id="{45D01F3B-54EE-460D-BC29-74FF536109FF}"/>
              </a:ext>
            </a:extLst>
          </p:cNvPr>
          <p:cNvPicPr>
            <a:picLocks noChangeAspect="1"/>
          </p:cNvPicPr>
          <p:nvPr/>
        </p:nvPicPr>
        <p:blipFill rotWithShape="1">
          <a:blip r:embed="rId4"/>
          <a:srcRect l="7033" t="9467" r="16206"/>
          <a:stretch/>
        </p:blipFill>
        <p:spPr>
          <a:xfrm>
            <a:off x="4061832" y="3918215"/>
            <a:ext cx="2605668" cy="2450964"/>
          </a:xfrm>
          <a:prstGeom prst="rect">
            <a:avLst/>
          </a:prstGeom>
        </p:spPr>
      </p:pic>
      <p:pic>
        <p:nvPicPr>
          <p:cNvPr id="8" name="Imagen 7">
            <a:extLst>
              <a:ext uri="{FF2B5EF4-FFF2-40B4-BE49-F238E27FC236}">
                <a16:creationId xmlns:a16="http://schemas.microsoft.com/office/drawing/2014/main" xmlns="" id="{D9AAD35F-F7C7-4510-B4D2-3A78EF3EFF4F}"/>
              </a:ext>
            </a:extLst>
          </p:cNvPr>
          <p:cNvPicPr>
            <a:picLocks noChangeAspect="1"/>
          </p:cNvPicPr>
          <p:nvPr/>
        </p:nvPicPr>
        <p:blipFill>
          <a:blip r:embed="rId5"/>
          <a:stretch>
            <a:fillRect/>
          </a:stretch>
        </p:blipFill>
        <p:spPr>
          <a:xfrm>
            <a:off x="8175702" y="4014439"/>
            <a:ext cx="2189357" cy="2354740"/>
          </a:xfrm>
          <a:prstGeom prst="rect">
            <a:avLst/>
          </a:prstGeom>
        </p:spPr>
      </p:pic>
    </p:spTree>
    <p:extLst>
      <p:ext uri="{BB962C8B-B14F-4D97-AF65-F5344CB8AC3E}">
        <p14:creationId xmlns:p14="http://schemas.microsoft.com/office/powerpoint/2010/main" val="3095724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01907" y="659601"/>
            <a:ext cx="9565340" cy="967132"/>
          </a:xfrm>
        </p:spPr>
        <p:txBody>
          <a:bodyPr>
            <a:noAutofit/>
          </a:bodyPr>
          <a:lstStyle/>
          <a:p>
            <a:r>
              <a:rPr lang="es-ES" dirty="0"/>
              <a:t>Casos de Uso</a:t>
            </a:r>
            <a:endParaRPr lang="es-CO" dirty="0"/>
          </a:p>
        </p:txBody>
      </p:sp>
      <p:pic>
        <p:nvPicPr>
          <p:cNvPr id="6" name="Google Shape;178;p11">
            <a:extLst>
              <a:ext uri="{FF2B5EF4-FFF2-40B4-BE49-F238E27FC236}">
                <a16:creationId xmlns:a16="http://schemas.microsoft.com/office/drawing/2014/main" xmlns="" id="{D1A8F38F-BD43-41A9-9149-253D9524E216}"/>
              </a:ext>
            </a:extLst>
          </p:cNvPr>
          <p:cNvPicPr preferRelativeResize="0"/>
          <p:nvPr/>
        </p:nvPicPr>
        <p:blipFill rotWithShape="1">
          <a:blip r:embed="rId2">
            <a:alphaModFix/>
          </a:blip>
          <a:srcRect/>
          <a:stretch/>
        </p:blipFill>
        <p:spPr>
          <a:xfrm>
            <a:off x="11032408" y="134252"/>
            <a:ext cx="972798" cy="939074"/>
          </a:xfrm>
          <a:prstGeom prst="rect">
            <a:avLst/>
          </a:prstGeom>
          <a:noFill/>
          <a:ln>
            <a:noFill/>
          </a:ln>
        </p:spPr>
      </p:pic>
      <p:sp>
        <p:nvSpPr>
          <p:cNvPr id="3" name="CuadroTexto 2">
            <a:extLst>
              <a:ext uri="{FF2B5EF4-FFF2-40B4-BE49-F238E27FC236}">
                <a16:creationId xmlns:a16="http://schemas.microsoft.com/office/drawing/2014/main" xmlns="" id="{CB733895-BB24-4395-BD16-77036A26AAEF}"/>
              </a:ext>
            </a:extLst>
          </p:cNvPr>
          <p:cNvSpPr txBox="1"/>
          <p:nvPr/>
        </p:nvSpPr>
        <p:spPr>
          <a:xfrm>
            <a:off x="2665142" y="1973765"/>
            <a:ext cx="8184995" cy="1815882"/>
          </a:xfrm>
          <a:prstGeom prst="rect">
            <a:avLst/>
          </a:prstGeom>
          <a:noFill/>
        </p:spPr>
        <p:txBody>
          <a:bodyPr wrap="square" rtlCol="0">
            <a:spAutoFit/>
          </a:bodyPr>
          <a:lstStyle/>
          <a:p>
            <a:r>
              <a:rPr lang="es-ES" sz="2800" dirty="0"/>
              <a:t>En los casos de uso encontraremos una grafica la cual nos representa el flujo que deben seguir los actores para el uso del sistema según las historias de usuario.</a:t>
            </a:r>
            <a:endParaRPr lang="es-CO" sz="2800" dirty="0"/>
          </a:p>
        </p:txBody>
      </p:sp>
      <p:pic>
        <p:nvPicPr>
          <p:cNvPr id="7" name="Imagen 6">
            <a:hlinkClick r:id="rId3" action="ppaction://hlinkfile"/>
            <a:extLst>
              <a:ext uri="{FF2B5EF4-FFF2-40B4-BE49-F238E27FC236}">
                <a16:creationId xmlns:a16="http://schemas.microsoft.com/office/drawing/2014/main" xmlns="" id="{8D0735FB-4845-4FB0-BED3-965DE47A8AB2}"/>
              </a:ext>
            </a:extLst>
          </p:cNvPr>
          <p:cNvPicPr>
            <a:picLocks noChangeAspect="1"/>
          </p:cNvPicPr>
          <p:nvPr/>
        </p:nvPicPr>
        <p:blipFill rotWithShape="1">
          <a:blip r:embed="rId4"/>
          <a:srcRect l="4268" t="4918" b="7544"/>
          <a:stretch/>
        </p:blipFill>
        <p:spPr>
          <a:xfrm>
            <a:off x="3256156" y="3789647"/>
            <a:ext cx="3501483" cy="2743200"/>
          </a:xfrm>
          <a:prstGeom prst="rect">
            <a:avLst/>
          </a:prstGeom>
        </p:spPr>
      </p:pic>
      <p:pic>
        <p:nvPicPr>
          <p:cNvPr id="8" name="Imagen 7">
            <a:extLst>
              <a:ext uri="{FF2B5EF4-FFF2-40B4-BE49-F238E27FC236}">
                <a16:creationId xmlns:a16="http://schemas.microsoft.com/office/drawing/2014/main" xmlns="" id="{BBB2E3CB-A1FF-481A-BAB0-E26395F465B3}"/>
              </a:ext>
            </a:extLst>
          </p:cNvPr>
          <p:cNvPicPr>
            <a:picLocks noChangeAspect="1"/>
          </p:cNvPicPr>
          <p:nvPr/>
        </p:nvPicPr>
        <p:blipFill rotWithShape="1">
          <a:blip r:embed="rId5"/>
          <a:srcRect l="2143" t="4642" b="4641"/>
          <a:stretch/>
        </p:blipFill>
        <p:spPr>
          <a:xfrm>
            <a:off x="7021551" y="3824088"/>
            <a:ext cx="3564673" cy="2708759"/>
          </a:xfrm>
          <a:prstGeom prst="rect">
            <a:avLst/>
          </a:prstGeom>
        </p:spPr>
      </p:pic>
    </p:spTree>
    <p:extLst>
      <p:ext uri="{BB962C8B-B14F-4D97-AF65-F5344CB8AC3E}">
        <p14:creationId xmlns:p14="http://schemas.microsoft.com/office/powerpoint/2010/main" val="1057076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3A4821A-40BF-4FF6-9038-AD0ED95D6DBA}"/>
              </a:ext>
            </a:extLst>
          </p:cNvPr>
          <p:cNvSpPr>
            <a:spLocks noGrp="1"/>
          </p:cNvSpPr>
          <p:nvPr>
            <p:ph type="title"/>
          </p:nvPr>
        </p:nvSpPr>
        <p:spPr/>
        <p:txBody>
          <a:bodyPr/>
          <a:lstStyle/>
          <a:p>
            <a:r>
              <a:rPr lang="es-ES" dirty="0"/>
              <a:t>Casos de uso extendido</a:t>
            </a:r>
            <a:endParaRPr lang="es-CO" dirty="0"/>
          </a:p>
        </p:txBody>
      </p:sp>
      <p:sp>
        <p:nvSpPr>
          <p:cNvPr id="3" name="Marcador de texto 2">
            <a:extLst>
              <a:ext uri="{FF2B5EF4-FFF2-40B4-BE49-F238E27FC236}">
                <a16:creationId xmlns:a16="http://schemas.microsoft.com/office/drawing/2014/main" xmlns="" id="{AF9335C0-D2A1-4C6F-A187-CD9D03E34C1D}"/>
              </a:ext>
            </a:extLst>
          </p:cNvPr>
          <p:cNvSpPr>
            <a:spLocks noGrp="1"/>
          </p:cNvSpPr>
          <p:nvPr>
            <p:ph type="body" idx="1"/>
          </p:nvPr>
        </p:nvSpPr>
        <p:spPr>
          <a:xfrm>
            <a:off x="2472962" y="2025447"/>
            <a:ext cx="9109437" cy="2044748"/>
          </a:xfrm>
        </p:spPr>
        <p:txBody>
          <a:bodyPr>
            <a:normAutofit/>
          </a:bodyPr>
          <a:lstStyle/>
          <a:p>
            <a:pPr marL="0" indent="0">
              <a:buNone/>
            </a:pPr>
            <a:r>
              <a:rPr lang="es-ES" sz="2800" dirty="0"/>
              <a:t>Los casos de uso extendido son la conclusión de los casos de uso en ellos se muestra de manera escrita un paso a paso de cada caso de uso, así mismo se muestra con que historias de usuarios tiene relación y con que caso de uso.</a:t>
            </a:r>
            <a:endParaRPr lang="es-CO" sz="2800" dirty="0"/>
          </a:p>
        </p:txBody>
      </p:sp>
      <p:pic>
        <p:nvPicPr>
          <p:cNvPr id="4" name="Imagen 3">
            <a:hlinkClick r:id="rId2" action="ppaction://hlinkfile"/>
            <a:extLst>
              <a:ext uri="{FF2B5EF4-FFF2-40B4-BE49-F238E27FC236}">
                <a16:creationId xmlns:a16="http://schemas.microsoft.com/office/drawing/2014/main" xmlns="" id="{CF6C8F8C-516B-41AE-8B79-E10A0D6540BD}"/>
              </a:ext>
            </a:extLst>
          </p:cNvPr>
          <p:cNvPicPr>
            <a:picLocks noChangeAspect="1"/>
          </p:cNvPicPr>
          <p:nvPr/>
        </p:nvPicPr>
        <p:blipFill rotWithShape="1">
          <a:blip r:embed="rId3"/>
          <a:srcRect l="2089" t="2394" r="1933" b="1730"/>
          <a:stretch/>
        </p:blipFill>
        <p:spPr>
          <a:xfrm>
            <a:off x="5142571" y="3925230"/>
            <a:ext cx="1906857" cy="2666836"/>
          </a:xfrm>
          <a:prstGeom prst="rect">
            <a:avLst/>
          </a:prstGeom>
        </p:spPr>
      </p:pic>
    </p:spTree>
    <p:extLst>
      <p:ext uri="{BB962C8B-B14F-4D97-AF65-F5344CB8AC3E}">
        <p14:creationId xmlns:p14="http://schemas.microsoft.com/office/powerpoint/2010/main" val="315353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A508794-C0FB-4E54-8AE4-39C40A2CA774}"/>
              </a:ext>
            </a:extLst>
          </p:cNvPr>
          <p:cNvSpPr>
            <a:spLocks noGrp="1"/>
          </p:cNvSpPr>
          <p:nvPr>
            <p:ph type="title"/>
          </p:nvPr>
        </p:nvSpPr>
        <p:spPr/>
        <p:txBody>
          <a:bodyPr/>
          <a:lstStyle/>
          <a:p>
            <a:r>
              <a:rPr lang="es-ES" dirty="0"/>
              <a:t>Base de Datos</a:t>
            </a:r>
            <a:endParaRPr lang="es-CO" dirty="0"/>
          </a:p>
        </p:txBody>
      </p:sp>
      <p:sp>
        <p:nvSpPr>
          <p:cNvPr id="3" name="Marcador de texto 2">
            <a:extLst>
              <a:ext uri="{FF2B5EF4-FFF2-40B4-BE49-F238E27FC236}">
                <a16:creationId xmlns:a16="http://schemas.microsoft.com/office/drawing/2014/main" xmlns="" id="{E23E5D6C-4F34-4B9A-8D1E-04CB2264B965}"/>
              </a:ext>
            </a:extLst>
          </p:cNvPr>
          <p:cNvSpPr>
            <a:spLocks noGrp="1"/>
          </p:cNvSpPr>
          <p:nvPr>
            <p:ph type="body" idx="1"/>
          </p:nvPr>
        </p:nvSpPr>
        <p:spPr>
          <a:xfrm>
            <a:off x="2666251" y="1991993"/>
            <a:ext cx="8615065" cy="1542944"/>
          </a:xfrm>
        </p:spPr>
        <p:txBody>
          <a:bodyPr>
            <a:normAutofit/>
          </a:bodyPr>
          <a:lstStyle/>
          <a:p>
            <a:pPr marL="0" indent="0">
              <a:buNone/>
            </a:pPr>
            <a:r>
              <a:rPr lang="es-ES" sz="2800" dirty="0"/>
              <a:t>A continuación, mostraremos las tablas creadas para generar la base de datos, esto acorde a los casos de uso que se presentaron anteriormente.</a:t>
            </a:r>
            <a:endParaRPr lang="es-CO" sz="2800" dirty="0"/>
          </a:p>
        </p:txBody>
      </p:sp>
      <p:pic>
        <p:nvPicPr>
          <p:cNvPr id="4" name="Imagen 3">
            <a:hlinkClick r:id="rId2" action="ppaction://hlinkfile"/>
            <a:extLst>
              <a:ext uri="{FF2B5EF4-FFF2-40B4-BE49-F238E27FC236}">
                <a16:creationId xmlns:a16="http://schemas.microsoft.com/office/drawing/2014/main" xmlns="" id="{55B6CD5F-04CF-4D9F-80DC-FA56B6D773AB}"/>
              </a:ext>
            </a:extLst>
          </p:cNvPr>
          <p:cNvPicPr>
            <a:picLocks noChangeAspect="1"/>
          </p:cNvPicPr>
          <p:nvPr/>
        </p:nvPicPr>
        <p:blipFill>
          <a:blip r:embed="rId3"/>
          <a:stretch>
            <a:fillRect/>
          </a:stretch>
        </p:blipFill>
        <p:spPr>
          <a:xfrm>
            <a:off x="4263483" y="3752279"/>
            <a:ext cx="3665034" cy="2512553"/>
          </a:xfrm>
          <a:prstGeom prst="rect">
            <a:avLst/>
          </a:prstGeom>
        </p:spPr>
      </p:pic>
    </p:spTree>
    <p:extLst>
      <p:ext uri="{BB962C8B-B14F-4D97-AF65-F5344CB8AC3E}">
        <p14:creationId xmlns:p14="http://schemas.microsoft.com/office/powerpoint/2010/main" val="401822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E0BD269-1E65-4964-BC51-20CD08996443}"/>
              </a:ext>
            </a:extLst>
          </p:cNvPr>
          <p:cNvSpPr>
            <a:spLocks noGrp="1"/>
          </p:cNvSpPr>
          <p:nvPr>
            <p:ph type="title"/>
          </p:nvPr>
        </p:nvSpPr>
        <p:spPr/>
        <p:txBody>
          <a:bodyPr/>
          <a:lstStyle/>
          <a:p>
            <a:r>
              <a:rPr lang="es-ES" dirty="0"/>
              <a:t>Diccionario de Datos</a:t>
            </a:r>
            <a:endParaRPr lang="es-CO" dirty="0"/>
          </a:p>
        </p:txBody>
      </p:sp>
      <p:sp>
        <p:nvSpPr>
          <p:cNvPr id="3" name="Marcador de texto 2">
            <a:extLst>
              <a:ext uri="{FF2B5EF4-FFF2-40B4-BE49-F238E27FC236}">
                <a16:creationId xmlns:a16="http://schemas.microsoft.com/office/drawing/2014/main" xmlns="" id="{1E15F17D-534B-4014-8647-5FA41BA5BF19}"/>
              </a:ext>
            </a:extLst>
          </p:cNvPr>
          <p:cNvSpPr>
            <a:spLocks noGrp="1"/>
          </p:cNvSpPr>
          <p:nvPr>
            <p:ph type="body" idx="1"/>
          </p:nvPr>
        </p:nvSpPr>
        <p:spPr>
          <a:xfrm>
            <a:off x="2967334" y="2025447"/>
            <a:ext cx="8615065" cy="1855178"/>
          </a:xfrm>
        </p:spPr>
        <p:txBody>
          <a:bodyPr>
            <a:normAutofit lnSpcReduction="10000"/>
          </a:bodyPr>
          <a:lstStyle/>
          <a:p>
            <a:pPr marL="0" indent="0">
              <a:buNone/>
            </a:pPr>
            <a:r>
              <a:rPr lang="es-ES" sz="2800" dirty="0"/>
              <a:t>Después de presentar las tablas de las bases de datos ejecutamos el diccionario de datos para mostrar el funcionamiento de las tablas y de cada uno de sus campos.</a:t>
            </a:r>
          </a:p>
          <a:p>
            <a:pPr marL="0" indent="0">
              <a:buNone/>
            </a:pPr>
            <a:endParaRPr lang="es-CO" sz="2800" dirty="0"/>
          </a:p>
        </p:txBody>
      </p:sp>
      <p:pic>
        <p:nvPicPr>
          <p:cNvPr id="4" name="Imagen 3">
            <a:hlinkClick r:id="rId2" action="ppaction://hlinkfile"/>
            <a:extLst>
              <a:ext uri="{FF2B5EF4-FFF2-40B4-BE49-F238E27FC236}">
                <a16:creationId xmlns:a16="http://schemas.microsoft.com/office/drawing/2014/main" xmlns="" id="{E5131A57-99E0-447B-B9FC-817BCAD34C42}"/>
              </a:ext>
            </a:extLst>
          </p:cNvPr>
          <p:cNvPicPr>
            <a:picLocks noChangeAspect="1"/>
          </p:cNvPicPr>
          <p:nvPr/>
        </p:nvPicPr>
        <p:blipFill>
          <a:blip r:embed="rId3"/>
          <a:stretch>
            <a:fillRect/>
          </a:stretch>
        </p:blipFill>
        <p:spPr>
          <a:xfrm>
            <a:off x="5143124" y="3758424"/>
            <a:ext cx="4263483" cy="2664677"/>
          </a:xfrm>
          <a:prstGeom prst="rect">
            <a:avLst/>
          </a:prstGeom>
        </p:spPr>
      </p:pic>
    </p:spTree>
    <p:extLst>
      <p:ext uri="{BB962C8B-B14F-4D97-AF65-F5344CB8AC3E}">
        <p14:creationId xmlns:p14="http://schemas.microsoft.com/office/powerpoint/2010/main" val="819816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A24F239-7BE1-4E46-8681-66DC2CE1F673}"/>
              </a:ext>
            </a:extLst>
          </p:cNvPr>
          <p:cNvSpPr>
            <a:spLocks noGrp="1"/>
          </p:cNvSpPr>
          <p:nvPr>
            <p:ph type="title"/>
          </p:nvPr>
        </p:nvSpPr>
        <p:spPr/>
        <p:txBody>
          <a:bodyPr>
            <a:normAutofit fontScale="90000"/>
          </a:bodyPr>
          <a:lstStyle/>
          <a:p>
            <a:r>
              <a:rPr lang="es-ES" dirty="0"/>
              <a:t>Cronograma, Presupuestos y Personal</a:t>
            </a:r>
            <a:endParaRPr lang="es-CO" dirty="0"/>
          </a:p>
        </p:txBody>
      </p:sp>
      <p:sp>
        <p:nvSpPr>
          <p:cNvPr id="3" name="Marcador de texto 2">
            <a:extLst>
              <a:ext uri="{FF2B5EF4-FFF2-40B4-BE49-F238E27FC236}">
                <a16:creationId xmlns:a16="http://schemas.microsoft.com/office/drawing/2014/main" xmlns="" id="{E60B2173-49F1-4999-96A1-C1840CD1939D}"/>
              </a:ext>
            </a:extLst>
          </p:cNvPr>
          <p:cNvSpPr>
            <a:spLocks noGrp="1"/>
          </p:cNvSpPr>
          <p:nvPr>
            <p:ph type="body" idx="1"/>
          </p:nvPr>
        </p:nvSpPr>
        <p:spPr>
          <a:xfrm>
            <a:off x="2967334" y="2025447"/>
            <a:ext cx="8615065" cy="1403554"/>
          </a:xfrm>
        </p:spPr>
        <p:txBody>
          <a:bodyPr>
            <a:normAutofit/>
          </a:bodyPr>
          <a:lstStyle/>
          <a:p>
            <a:pPr marL="0" indent="0">
              <a:buNone/>
            </a:pPr>
            <a:r>
              <a:rPr lang="es-ES" sz="2800" dirty="0"/>
              <a:t>Se realiza una muestra en Project del personal que será encargado del proyecto, como del presupuesto.</a:t>
            </a:r>
            <a:endParaRPr lang="es-CO" sz="2800" dirty="0"/>
          </a:p>
        </p:txBody>
      </p:sp>
      <p:pic>
        <p:nvPicPr>
          <p:cNvPr id="4" name="Imagen 3">
            <a:hlinkClick r:id="rId2" action="ppaction://hlinkfile"/>
          </p:cNvPr>
          <p:cNvPicPr>
            <a:picLocks noChangeAspect="1"/>
          </p:cNvPicPr>
          <p:nvPr/>
        </p:nvPicPr>
        <p:blipFill rotWithShape="1">
          <a:blip r:embed="rId3"/>
          <a:srcRect l="2521" r="2578"/>
          <a:stretch/>
        </p:blipFill>
        <p:spPr>
          <a:xfrm>
            <a:off x="3088257" y="3429001"/>
            <a:ext cx="8591909" cy="2937293"/>
          </a:xfrm>
          <a:prstGeom prst="rect">
            <a:avLst/>
          </a:prstGeom>
        </p:spPr>
      </p:pic>
    </p:spTree>
    <p:extLst>
      <p:ext uri="{BB962C8B-B14F-4D97-AF65-F5344CB8AC3E}">
        <p14:creationId xmlns:p14="http://schemas.microsoft.com/office/powerpoint/2010/main" val="1622325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794422" y="498619"/>
            <a:ext cx="9192908" cy="5734850"/>
          </a:xfrm>
          <a:prstGeom prst="rect">
            <a:avLst/>
          </a:prstGeom>
        </p:spPr>
      </p:pic>
    </p:spTree>
    <p:extLst>
      <p:ext uri="{BB962C8B-B14F-4D97-AF65-F5344CB8AC3E}">
        <p14:creationId xmlns:p14="http://schemas.microsoft.com/office/powerpoint/2010/main" val="1818124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Control de versiones</a:t>
            </a:r>
            <a:endParaRPr lang="es-CO" dirty="0"/>
          </a:p>
        </p:txBody>
      </p:sp>
      <p:sp>
        <p:nvSpPr>
          <p:cNvPr id="3" name="Marcador de texto 2"/>
          <p:cNvSpPr>
            <a:spLocks noGrp="1"/>
          </p:cNvSpPr>
          <p:nvPr>
            <p:ph type="body" idx="1"/>
          </p:nvPr>
        </p:nvSpPr>
        <p:spPr/>
        <p:txBody>
          <a:bodyPr/>
          <a:lstStyle/>
          <a:p>
            <a:r>
              <a:rPr lang="es-CO" dirty="0">
                <a:hlinkClick r:id="rId2"/>
              </a:rPr>
              <a:t>https://github.com/jarodriguez835/Brain_Invetory/import</a:t>
            </a:r>
            <a:endParaRPr lang="es-CO" dirty="0"/>
          </a:p>
        </p:txBody>
      </p:sp>
    </p:spTree>
    <p:extLst>
      <p:ext uri="{BB962C8B-B14F-4D97-AF65-F5344CB8AC3E}">
        <p14:creationId xmlns:p14="http://schemas.microsoft.com/office/powerpoint/2010/main" val="1831849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alibri"/>
              <a:buNone/>
            </a:pPr>
            <a:r>
              <a:rPr lang="es-ES"/>
              <a:t>MISION</a:t>
            </a:r>
            <a:endParaRPr/>
          </a:p>
        </p:txBody>
      </p:sp>
      <p:sp>
        <p:nvSpPr>
          <p:cNvPr id="107" name="Google Shape;107;p2"/>
          <p:cNvSpPr txBox="1">
            <a:spLocks noGrp="1"/>
          </p:cNvSpPr>
          <p:nvPr>
            <p:ph type="body" idx="1"/>
          </p:nvPr>
        </p:nvSpPr>
        <p:spPr>
          <a:xfrm>
            <a:off x="2967334" y="2190721"/>
            <a:ext cx="8615100" cy="4294800"/>
          </a:xfrm>
          <a:prstGeom prst="rect">
            <a:avLst/>
          </a:prstGeom>
          <a:noFill/>
          <a:ln>
            <a:noFill/>
          </a:ln>
        </p:spPr>
        <p:txBody>
          <a:bodyPr spcFirstLastPara="1" wrap="square" lIns="91425" tIns="45700" rIns="91425" bIns="45700" anchor="t" anchorCtr="0">
            <a:normAutofit/>
          </a:bodyPr>
          <a:lstStyle/>
          <a:p>
            <a:pPr marL="457188" lvl="0" indent="0" algn="l" rtl="0">
              <a:spcBef>
                <a:spcPts val="0"/>
              </a:spcBef>
              <a:spcAft>
                <a:spcPts val="0"/>
              </a:spcAft>
              <a:buNone/>
            </a:pPr>
            <a:endParaRPr sz="3500" dirty="0"/>
          </a:p>
          <a:p>
            <a:pPr marL="457188" lvl="0" indent="0" algn="l" rtl="0">
              <a:spcBef>
                <a:spcPts val="0"/>
              </a:spcBef>
              <a:spcAft>
                <a:spcPts val="0"/>
              </a:spcAft>
              <a:buNone/>
            </a:pPr>
            <a:r>
              <a:rPr lang="es-ES" sz="3000" dirty="0"/>
              <a:t>Implementación de un sistema de información para el manejo óptimo  de inventarios enfocado a pequeños supermercados, tiendas de barrio restaurantes y demás locales comerciales.</a:t>
            </a:r>
            <a:endParaRPr sz="3000" dirty="0"/>
          </a:p>
        </p:txBody>
      </p:sp>
      <p:pic>
        <p:nvPicPr>
          <p:cNvPr id="108" name="Google Shape;108;p2"/>
          <p:cNvPicPr preferRelativeResize="0"/>
          <p:nvPr/>
        </p:nvPicPr>
        <p:blipFill rotWithShape="1">
          <a:blip r:embed="rId3">
            <a:alphaModFix/>
          </a:blip>
          <a:srcRect/>
          <a:stretch/>
        </p:blipFill>
        <p:spPr>
          <a:xfrm>
            <a:off x="11066505" y="119269"/>
            <a:ext cx="972798" cy="9390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7710" y="726836"/>
            <a:ext cx="8615065" cy="967132"/>
          </a:xfrm>
        </p:spPr>
        <p:txBody>
          <a:bodyPr>
            <a:normAutofit/>
          </a:bodyPr>
          <a:lstStyle/>
          <a:p>
            <a:r>
              <a:rPr lang="es-ES" sz="5500" dirty="0"/>
              <a:t>Conclusiones</a:t>
            </a:r>
            <a:endParaRPr lang="es-CO" sz="5500" dirty="0"/>
          </a:p>
        </p:txBody>
      </p:sp>
      <p:sp>
        <p:nvSpPr>
          <p:cNvPr id="3" name="CuadroTexto 2"/>
          <p:cNvSpPr txBox="1"/>
          <p:nvPr/>
        </p:nvSpPr>
        <p:spPr>
          <a:xfrm>
            <a:off x="2313496" y="2490281"/>
            <a:ext cx="9434946" cy="2323713"/>
          </a:xfrm>
          <a:prstGeom prst="rect">
            <a:avLst/>
          </a:prstGeom>
          <a:noFill/>
        </p:spPr>
        <p:txBody>
          <a:bodyPr wrap="square" rtlCol="0">
            <a:spAutoFit/>
          </a:bodyPr>
          <a:lstStyle/>
          <a:p>
            <a:r>
              <a:rPr lang="es-ES" sz="2900" dirty="0"/>
              <a:t>Implementar un sistema de inventario dirigido a la población comercial, con el fin de generar un mayor control en sus negocios y de esta manera poder evitar perdidas de mercancía y de dinero, de una manera practica y segura.</a:t>
            </a:r>
            <a:endParaRPr lang="es-CO" sz="2900" dirty="0"/>
          </a:p>
        </p:txBody>
      </p:sp>
    </p:spTree>
    <p:extLst>
      <p:ext uri="{BB962C8B-B14F-4D97-AF65-F5344CB8AC3E}">
        <p14:creationId xmlns:p14="http://schemas.microsoft.com/office/powerpoint/2010/main" val="41264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alibri"/>
              <a:buNone/>
            </a:pPr>
            <a:r>
              <a:rPr lang="es-ES"/>
              <a:t>VISION</a:t>
            </a:r>
            <a:endParaRPr/>
          </a:p>
        </p:txBody>
      </p:sp>
      <p:sp>
        <p:nvSpPr>
          <p:cNvPr id="114" name="Google Shape;114;p3"/>
          <p:cNvSpPr txBox="1">
            <a:spLocks noGrp="1"/>
          </p:cNvSpPr>
          <p:nvPr>
            <p:ph type="body" idx="1"/>
          </p:nvPr>
        </p:nvSpPr>
        <p:spPr>
          <a:xfrm>
            <a:off x="2367600" y="2006000"/>
            <a:ext cx="9671700" cy="3943200"/>
          </a:xfrm>
          <a:prstGeom prst="rect">
            <a:avLst/>
          </a:prstGeom>
          <a:noFill/>
          <a:ln>
            <a:noFill/>
          </a:ln>
        </p:spPr>
        <p:txBody>
          <a:bodyPr spcFirstLastPara="1" wrap="square" lIns="91425" tIns="45700" rIns="91425" bIns="45700" anchor="t" anchorCtr="0">
            <a:normAutofit/>
          </a:bodyPr>
          <a:lstStyle/>
          <a:p>
            <a:pPr marL="457188" lvl="0" indent="0" algn="l" rtl="0">
              <a:lnSpc>
                <a:spcPct val="80000"/>
              </a:lnSpc>
              <a:spcBef>
                <a:spcPts val="0"/>
              </a:spcBef>
              <a:spcAft>
                <a:spcPts val="0"/>
              </a:spcAft>
              <a:buNone/>
            </a:pPr>
            <a:r>
              <a:rPr lang="es-ES" sz="3000"/>
              <a:t>En el 2021 seremos una de las mejores opciones para los pequeños comerciantes independientes.</a:t>
            </a:r>
            <a:endParaRPr sz="3000"/>
          </a:p>
          <a:p>
            <a:pPr marL="457188" lvl="0" indent="0" algn="l" rtl="0">
              <a:lnSpc>
                <a:spcPct val="80000"/>
              </a:lnSpc>
              <a:spcBef>
                <a:spcPts val="0"/>
              </a:spcBef>
              <a:spcAft>
                <a:spcPts val="0"/>
              </a:spcAft>
              <a:buNone/>
            </a:pPr>
            <a:endParaRPr sz="3000"/>
          </a:p>
          <a:p>
            <a:pPr marL="457188" lvl="0" indent="0" algn="l" rtl="0">
              <a:lnSpc>
                <a:spcPct val="80000"/>
              </a:lnSpc>
              <a:spcBef>
                <a:spcPts val="0"/>
              </a:spcBef>
              <a:spcAft>
                <a:spcPts val="0"/>
              </a:spcAft>
              <a:buNone/>
            </a:pPr>
            <a:r>
              <a:rPr lang="es-ES" sz="3000"/>
              <a:t>Aplicativo para el manejo y control de inventarios de locales comerciales, generando una mejor rentabilidad, inicialmente a nivel local esperando que para el año 2022 seamos uno de los mejores distribuidores no solo para los pequeños comerciantes si no para grandes empresas que requieran un software de inventario a nivel nacional.</a:t>
            </a:r>
            <a:endParaRPr sz="3000"/>
          </a:p>
        </p:txBody>
      </p:sp>
      <p:pic>
        <p:nvPicPr>
          <p:cNvPr id="115" name="Google Shape;115;p3"/>
          <p:cNvPicPr preferRelativeResize="0"/>
          <p:nvPr/>
        </p:nvPicPr>
        <p:blipFill rotWithShape="1">
          <a:blip r:embed="rId3">
            <a:alphaModFix/>
          </a:blip>
          <a:srcRect/>
          <a:stretch/>
        </p:blipFill>
        <p:spPr>
          <a:xfrm>
            <a:off x="11066505" y="119269"/>
            <a:ext cx="972798" cy="939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alibri"/>
              <a:buNone/>
            </a:pPr>
            <a:r>
              <a:rPr lang="es-ES"/>
              <a:t>OBJETIVO GENERAL</a:t>
            </a:r>
            <a:endParaRPr/>
          </a:p>
        </p:txBody>
      </p:sp>
      <p:sp>
        <p:nvSpPr>
          <p:cNvPr id="121" name="Google Shape;121;p4"/>
          <p:cNvSpPr txBox="1">
            <a:spLocks noGrp="1"/>
          </p:cNvSpPr>
          <p:nvPr>
            <p:ph type="body" idx="1"/>
          </p:nvPr>
        </p:nvSpPr>
        <p:spPr>
          <a:xfrm>
            <a:off x="2967334" y="2025446"/>
            <a:ext cx="8615065" cy="4294709"/>
          </a:xfrm>
          <a:prstGeom prst="rect">
            <a:avLst/>
          </a:prstGeom>
          <a:noFill/>
          <a:ln>
            <a:noFill/>
          </a:ln>
        </p:spPr>
        <p:txBody>
          <a:bodyPr spcFirstLastPara="1" wrap="square" lIns="91425" tIns="45700" rIns="91425" bIns="45700" anchor="t" anchorCtr="0">
            <a:normAutofit/>
          </a:bodyPr>
          <a:lstStyle/>
          <a:p>
            <a:pPr marL="457188" lvl="0" indent="0" algn="l" rtl="0">
              <a:spcBef>
                <a:spcPts val="0"/>
              </a:spcBef>
              <a:spcAft>
                <a:spcPts val="0"/>
              </a:spcAft>
              <a:buNone/>
            </a:pPr>
            <a:endParaRPr sz="3500" dirty="0"/>
          </a:p>
          <a:p>
            <a:pPr marL="457188" lvl="0" indent="0" algn="l" rtl="0">
              <a:spcBef>
                <a:spcPts val="0"/>
              </a:spcBef>
              <a:spcAft>
                <a:spcPts val="0"/>
              </a:spcAft>
              <a:buNone/>
            </a:pPr>
            <a:r>
              <a:rPr lang="es-ES" sz="3000" dirty="0"/>
              <a:t>Implementar un sistema de control de inventarios, por medio de un aplicativo en el cual permita mantener y facilitar el manejo de los insumos para disminuir las pérdidas económicas a los comerciantes independientes.</a:t>
            </a:r>
            <a:endParaRPr sz="3000" dirty="0"/>
          </a:p>
        </p:txBody>
      </p:sp>
      <p:pic>
        <p:nvPicPr>
          <p:cNvPr id="122" name="Google Shape;122;p4"/>
          <p:cNvPicPr preferRelativeResize="0"/>
          <p:nvPr/>
        </p:nvPicPr>
        <p:blipFill rotWithShape="1">
          <a:blip r:embed="rId3">
            <a:alphaModFix/>
          </a:blip>
          <a:srcRect/>
          <a:stretch/>
        </p:blipFill>
        <p:spPr>
          <a:xfrm>
            <a:off x="11066505" y="119269"/>
            <a:ext cx="972798" cy="939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alibri"/>
              <a:buNone/>
            </a:pPr>
            <a:r>
              <a:rPr lang="es-ES" dirty="0"/>
              <a:t>OBJETIVOS ESPECÍFICOS</a:t>
            </a:r>
            <a:endParaRPr dirty="0"/>
          </a:p>
        </p:txBody>
      </p:sp>
      <p:pic>
        <p:nvPicPr>
          <p:cNvPr id="129" name="Google Shape;129;p5"/>
          <p:cNvPicPr preferRelativeResize="0"/>
          <p:nvPr/>
        </p:nvPicPr>
        <p:blipFill rotWithShape="1">
          <a:blip r:embed="rId3">
            <a:alphaModFix/>
          </a:blip>
          <a:srcRect/>
          <a:stretch/>
        </p:blipFill>
        <p:spPr>
          <a:xfrm>
            <a:off x="11066505" y="119269"/>
            <a:ext cx="972798" cy="939074"/>
          </a:xfrm>
          <a:prstGeom prst="rect">
            <a:avLst/>
          </a:prstGeom>
          <a:noFill/>
          <a:ln>
            <a:noFill/>
          </a:ln>
        </p:spPr>
      </p:pic>
      <p:sp>
        <p:nvSpPr>
          <p:cNvPr id="7" name="Google Shape;121;p4"/>
          <p:cNvSpPr txBox="1">
            <a:spLocks/>
          </p:cNvSpPr>
          <p:nvPr/>
        </p:nvSpPr>
        <p:spPr>
          <a:xfrm>
            <a:off x="1975757" y="2462901"/>
            <a:ext cx="9943130" cy="17125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9pPr>
          </a:lstStyle>
          <a:p>
            <a:pPr marL="457188" indent="0" algn="just">
              <a:spcBef>
                <a:spcPts val="0"/>
              </a:spcBef>
              <a:buFont typeface="Arial"/>
              <a:buNone/>
            </a:pPr>
            <a:r>
              <a:rPr lang="es-ES" sz="3000" dirty="0"/>
              <a:t>Identificar las problemáticas principales a través de las diferentes herramientas de recolección de información de los propietarios de locales comerciales seleccionados, con la intención de reconocer el funcionamiento actual de gestión de inventarios.</a:t>
            </a:r>
          </a:p>
        </p:txBody>
      </p:sp>
      <p:sp>
        <p:nvSpPr>
          <p:cNvPr id="8" name="Google Shape;121;p4"/>
          <p:cNvSpPr txBox="1">
            <a:spLocks/>
          </p:cNvSpPr>
          <p:nvPr/>
        </p:nvSpPr>
        <p:spPr>
          <a:xfrm>
            <a:off x="2209443" y="5026191"/>
            <a:ext cx="9475757" cy="17125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9pPr>
          </a:lstStyle>
          <a:p>
            <a:pPr marL="457188" indent="0" algn="just">
              <a:spcBef>
                <a:spcPts val="0"/>
              </a:spcBef>
              <a:buFont typeface="Arial"/>
              <a:buNone/>
            </a:pPr>
            <a:r>
              <a:rPr lang="es-ES" sz="3000" dirty="0"/>
              <a:t>Realizar el diseño y desarrollar el sistema de control de inventario con base a las necesidades del cliente.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63c7f7cdeb_2_8"/>
          <p:cNvSpPr txBox="1">
            <a:spLocks noGrp="1"/>
          </p:cNvSpPr>
          <p:nvPr>
            <p:ph type="title"/>
          </p:nvPr>
        </p:nvSpPr>
        <p:spPr>
          <a:xfrm>
            <a:off x="2967334" y="807519"/>
            <a:ext cx="8615100" cy="967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800"/>
              <a:buFont typeface="Calibri"/>
              <a:buNone/>
            </a:pPr>
            <a:r>
              <a:rPr lang="es-ES" dirty="0"/>
              <a:t>OBJETIVOS ESPECIFICOS</a:t>
            </a:r>
            <a:endParaRPr dirty="0"/>
          </a:p>
        </p:txBody>
      </p:sp>
      <p:pic>
        <p:nvPicPr>
          <p:cNvPr id="136" name="Google Shape;136;g63c7f7cdeb_2_8"/>
          <p:cNvPicPr preferRelativeResize="0"/>
          <p:nvPr/>
        </p:nvPicPr>
        <p:blipFill rotWithShape="1">
          <a:blip r:embed="rId3">
            <a:alphaModFix/>
          </a:blip>
          <a:srcRect/>
          <a:stretch/>
        </p:blipFill>
        <p:spPr>
          <a:xfrm>
            <a:off x="11066505" y="119269"/>
            <a:ext cx="972798" cy="939074"/>
          </a:xfrm>
          <a:prstGeom prst="rect">
            <a:avLst/>
          </a:prstGeom>
          <a:noFill/>
          <a:ln>
            <a:noFill/>
          </a:ln>
        </p:spPr>
      </p:pic>
      <p:grpSp>
        <p:nvGrpSpPr>
          <p:cNvPr id="3" name="Grupo 2"/>
          <p:cNvGrpSpPr/>
          <p:nvPr/>
        </p:nvGrpSpPr>
        <p:grpSpPr>
          <a:xfrm>
            <a:off x="1948634" y="2462969"/>
            <a:ext cx="9959264" cy="3303707"/>
            <a:chOff x="1747157" y="2348669"/>
            <a:chExt cx="10292146" cy="3310780"/>
          </a:xfrm>
        </p:grpSpPr>
        <p:sp>
          <p:nvSpPr>
            <p:cNvPr id="6" name="Google Shape;121;p4"/>
            <p:cNvSpPr txBox="1">
              <a:spLocks/>
            </p:cNvSpPr>
            <p:nvPr/>
          </p:nvSpPr>
          <p:spPr>
            <a:xfrm>
              <a:off x="1747157" y="2348669"/>
              <a:ext cx="10292146" cy="17125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9pPr>
            </a:lstStyle>
            <a:p>
              <a:pPr marL="457188" indent="0" algn="just">
                <a:spcBef>
                  <a:spcPts val="0"/>
                </a:spcBef>
                <a:buFont typeface="Arial"/>
                <a:buNone/>
              </a:pPr>
              <a:r>
                <a:rPr lang="es-ES" sz="3000" dirty="0"/>
                <a:t>Aplicar el sistema de control de inventario con el propósito de analizar el impacto que genera el producto para el propietario</a:t>
              </a:r>
            </a:p>
          </p:txBody>
        </p:sp>
        <p:sp>
          <p:nvSpPr>
            <p:cNvPr id="7" name="Google Shape;121;p4"/>
            <p:cNvSpPr txBox="1">
              <a:spLocks/>
            </p:cNvSpPr>
            <p:nvPr/>
          </p:nvSpPr>
          <p:spPr>
            <a:xfrm>
              <a:off x="2314191" y="3946909"/>
              <a:ext cx="9478838" cy="17125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9pPr>
            </a:lstStyle>
            <a:p>
              <a:pPr marL="457188" indent="0" algn="just">
                <a:spcBef>
                  <a:spcPts val="0"/>
                </a:spcBef>
                <a:buFont typeface="Arial"/>
                <a:buNone/>
              </a:pPr>
              <a:r>
                <a:rPr lang="es-ES" sz="3000" dirty="0"/>
                <a:t>Evaluar el aplicativo desarrollado para determinar si los resultados dan solución a la problemática detectada.</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alibri"/>
              <a:buNone/>
            </a:pPr>
            <a:r>
              <a:rPr lang="es-ES" dirty="0"/>
              <a:t>PLANTEAMIENTO DEL PROBLEMA</a:t>
            </a:r>
            <a:endParaRPr dirty="0"/>
          </a:p>
        </p:txBody>
      </p:sp>
      <p:sp>
        <p:nvSpPr>
          <p:cNvPr id="142" name="Google Shape;142;p6"/>
          <p:cNvSpPr txBox="1">
            <a:spLocks noGrp="1"/>
          </p:cNvSpPr>
          <p:nvPr>
            <p:ph type="body" idx="1"/>
          </p:nvPr>
        </p:nvSpPr>
        <p:spPr>
          <a:xfrm>
            <a:off x="2567797" y="2167716"/>
            <a:ext cx="9149442" cy="2777263"/>
          </a:xfrm>
          <a:prstGeom prst="rect">
            <a:avLst/>
          </a:prstGeom>
          <a:noFill/>
          <a:ln>
            <a:noFill/>
          </a:ln>
        </p:spPr>
        <p:txBody>
          <a:bodyPr spcFirstLastPara="1" wrap="square" lIns="91425" tIns="45700" rIns="91425" bIns="45700" anchor="t" anchorCtr="0">
            <a:noAutofit/>
          </a:bodyPr>
          <a:lstStyle/>
          <a:p>
            <a:pPr marL="0" lvl="0" indent="0" algn="just" rtl="0">
              <a:lnSpc>
                <a:spcPct val="80000"/>
              </a:lnSpc>
              <a:spcBef>
                <a:spcPts val="0"/>
              </a:spcBef>
              <a:spcAft>
                <a:spcPts val="0"/>
              </a:spcAft>
              <a:buClr>
                <a:schemeClr val="dk1"/>
              </a:buClr>
              <a:buSzPts val="2613"/>
              <a:buNone/>
            </a:pPr>
            <a:r>
              <a:rPr lang="es-ES" sz="3200" dirty="0">
                <a:solidFill>
                  <a:schemeClr val="tx1"/>
                </a:solidFill>
              </a:rPr>
              <a:t>Se evidencia una problemática significativa para los propietarios de pequeñas tiendas de barrio que carecen de una sistema adecuado de inventario por lo cual en muchas ocasiones esto les genera pérdidas de dinero que pueden incluso llevarlos al cierre de su negocio, perdiendo de esta manera el trabajo de muchos años.</a:t>
            </a:r>
            <a:endParaRPr sz="3200" dirty="0">
              <a:solidFill>
                <a:schemeClr val="tx1"/>
              </a:solidFill>
            </a:endParaRPr>
          </a:p>
          <a:p>
            <a:pPr marL="0" lvl="0" indent="0" algn="just" rtl="0">
              <a:lnSpc>
                <a:spcPct val="80000"/>
              </a:lnSpc>
              <a:spcBef>
                <a:spcPts val="0"/>
              </a:spcBef>
              <a:spcAft>
                <a:spcPts val="0"/>
              </a:spcAft>
              <a:buClr>
                <a:schemeClr val="dk1"/>
              </a:buClr>
              <a:buSzPts val="2613"/>
              <a:buNone/>
            </a:pPr>
            <a:endParaRPr sz="3200" dirty="0">
              <a:solidFill>
                <a:schemeClr val="bg2">
                  <a:lumMod val="50000"/>
                </a:schemeClr>
              </a:solidFill>
            </a:endParaRPr>
          </a:p>
        </p:txBody>
      </p:sp>
      <p:pic>
        <p:nvPicPr>
          <p:cNvPr id="143" name="Google Shape;143;p6"/>
          <p:cNvPicPr preferRelativeResize="0"/>
          <p:nvPr/>
        </p:nvPicPr>
        <p:blipFill rotWithShape="1">
          <a:blip r:embed="rId3">
            <a:alphaModFix/>
          </a:blip>
          <a:srcRect/>
          <a:stretch/>
        </p:blipFill>
        <p:spPr>
          <a:xfrm>
            <a:off x="11066505" y="119269"/>
            <a:ext cx="972798" cy="939074"/>
          </a:xfrm>
          <a:prstGeom prst="rect">
            <a:avLst/>
          </a:prstGeom>
          <a:noFill/>
          <a:ln>
            <a:noFill/>
          </a:ln>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1953" y="4600005"/>
            <a:ext cx="1584175" cy="1918094"/>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1337" y="4502190"/>
            <a:ext cx="2113725" cy="21137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alibri"/>
              <a:buNone/>
            </a:pPr>
            <a:r>
              <a:rPr lang="es-ES"/>
              <a:t>ALCANCES DEL PROYECTO</a:t>
            </a:r>
            <a:endParaRPr/>
          </a:p>
        </p:txBody>
      </p:sp>
      <p:sp>
        <p:nvSpPr>
          <p:cNvPr id="149" name="Google Shape;149;p7"/>
          <p:cNvSpPr txBox="1">
            <a:spLocks noGrp="1"/>
          </p:cNvSpPr>
          <p:nvPr>
            <p:ph type="body" idx="1"/>
          </p:nvPr>
        </p:nvSpPr>
        <p:spPr>
          <a:xfrm>
            <a:off x="2694766" y="2210238"/>
            <a:ext cx="8371739" cy="2578330"/>
          </a:xfrm>
          <a:prstGeom prst="rect">
            <a:avLst/>
          </a:prstGeom>
          <a:noFill/>
          <a:ln>
            <a:noFill/>
          </a:ln>
        </p:spPr>
        <p:txBody>
          <a:bodyPr spcFirstLastPara="1" wrap="square" lIns="91425" tIns="45700" rIns="91425" bIns="45700" anchor="t" anchorCtr="0">
            <a:normAutofit/>
          </a:bodyPr>
          <a:lstStyle/>
          <a:p>
            <a:pPr marL="0" lvl="0" indent="0" algn="just" rtl="0">
              <a:lnSpc>
                <a:spcPct val="80000"/>
              </a:lnSpc>
              <a:spcBef>
                <a:spcPts val="0"/>
              </a:spcBef>
              <a:spcAft>
                <a:spcPts val="0"/>
              </a:spcAft>
              <a:buClr>
                <a:schemeClr val="dk1"/>
              </a:buClr>
              <a:buSzPts val="2053"/>
              <a:buNone/>
            </a:pPr>
            <a:r>
              <a:rPr lang="es-ES" sz="2500" dirty="0"/>
              <a:t>El proyecto otorgará una herramienta enfocada al control del inventario general, de fácil manejo y acceso, en la cual los propietarios contarán con un sistema que les permitirá acceder a través de un usuario y una contraseña al programa vía web.</a:t>
            </a:r>
            <a:endParaRPr sz="2500" dirty="0"/>
          </a:p>
          <a:p>
            <a:pPr marL="457200" lvl="0" indent="0" algn="just" rtl="0">
              <a:lnSpc>
                <a:spcPct val="80000"/>
              </a:lnSpc>
              <a:spcBef>
                <a:spcPts val="0"/>
              </a:spcBef>
              <a:spcAft>
                <a:spcPts val="0"/>
              </a:spcAft>
              <a:buNone/>
            </a:pPr>
            <a:r>
              <a:rPr lang="es-ES" sz="2500" dirty="0"/>
              <a:t> </a:t>
            </a:r>
            <a:endParaRPr sz="2500" dirty="0"/>
          </a:p>
          <a:p>
            <a:pPr marL="0" lvl="0" indent="0" algn="just" rtl="0">
              <a:lnSpc>
                <a:spcPct val="80000"/>
              </a:lnSpc>
              <a:spcBef>
                <a:spcPts val="0"/>
              </a:spcBef>
              <a:spcAft>
                <a:spcPts val="0"/>
              </a:spcAft>
              <a:buClr>
                <a:schemeClr val="dk1"/>
              </a:buClr>
              <a:buSzPts val="2053"/>
              <a:buNone/>
            </a:pPr>
            <a:r>
              <a:rPr lang="es-ES" sz="2500" dirty="0"/>
              <a:t>A futuro se planea implementar la aplicación desde dispositivos móviles.</a:t>
            </a:r>
            <a:endParaRPr sz="2500" dirty="0"/>
          </a:p>
          <a:p>
            <a:pPr marL="0" lvl="0" indent="0" algn="just" rtl="0">
              <a:lnSpc>
                <a:spcPct val="80000"/>
              </a:lnSpc>
              <a:spcBef>
                <a:spcPts val="411"/>
              </a:spcBef>
              <a:spcAft>
                <a:spcPts val="0"/>
              </a:spcAft>
              <a:buClr>
                <a:schemeClr val="dk1"/>
              </a:buClr>
              <a:buSzPts val="2053"/>
              <a:buNone/>
            </a:pPr>
            <a:endParaRPr sz="2500" dirty="0"/>
          </a:p>
        </p:txBody>
      </p:sp>
      <p:pic>
        <p:nvPicPr>
          <p:cNvPr id="150" name="Google Shape;150;p7"/>
          <p:cNvPicPr preferRelativeResize="0"/>
          <p:nvPr/>
        </p:nvPicPr>
        <p:blipFill rotWithShape="1">
          <a:blip r:embed="rId3">
            <a:alphaModFix/>
          </a:blip>
          <a:srcRect/>
          <a:stretch/>
        </p:blipFill>
        <p:spPr>
          <a:xfrm>
            <a:off x="11066505" y="119269"/>
            <a:ext cx="972798" cy="939074"/>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4585" t="15886" r="4864" b="17703"/>
          <a:stretch/>
        </p:blipFill>
        <p:spPr>
          <a:xfrm>
            <a:off x="5919537" y="4367462"/>
            <a:ext cx="4584031" cy="21012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alibri"/>
              <a:buNone/>
            </a:pPr>
            <a:r>
              <a:rPr lang="es-ES"/>
              <a:t>JUSTIFICACION</a:t>
            </a:r>
            <a:endParaRPr/>
          </a:p>
        </p:txBody>
      </p:sp>
      <p:sp>
        <p:nvSpPr>
          <p:cNvPr id="156" name="Google Shape;156;p8"/>
          <p:cNvSpPr txBox="1">
            <a:spLocks noGrp="1"/>
          </p:cNvSpPr>
          <p:nvPr>
            <p:ph type="body" idx="1"/>
          </p:nvPr>
        </p:nvSpPr>
        <p:spPr>
          <a:xfrm>
            <a:off x="2231333" y="2217694"/>
            <a:ext cx="8615100" cy="2492851"/>
          </a:xfrm>
          <a:prstGeom prst="rect">
            <a:avLst/>
          </a:prstGeom>
          <a:noFill/>
          <a:ln>
            <a:noFill/>
          </a:ln>
        </p:spPr>
        <p:txBody>
          <a:bodyPr spcFirstLastPara="1" wrap="square" lIns="91425" tIns="45700" rIns="91425" bIns="45700" anchor="t" anchorCtr="0">
            <a:normAutofit/>
          </a:bodyPr>
          <a:lstStyle/>
          <a:p>
            <a:pPr marL="57150" lvl="0" indent="0" algn="l" rtl="0">
              <a:spcBef>
                <a:spcPts val="0"/>
              </a:spcBef>
              <a:spcAft>
                <a:spcPts val="0"/>
              </a:spcAft>
              <a:buClr>
                <a:schemeClr val="dk1"/>
              </a:buClr>
              <a:buSzPts val="2800"/>
              <a:buNone/>
            </a:pPr>
            <a:r>
              <a:rPr lang="es-ES" sz="2800" dirty="0"/>
              <a:t>La necesidad surge al realizar un estudio en diferentes sectores populares en la que se evidencian negocios con grandes pérdidas económicas por la falta de un control y organización en su manejo interno. </a:t>
            </a:r>
            <a:endParaRPr sz="2800" dirty="0"/>
          </a:p>
        </p:txBody>
      </p:sp>
      <p:pic>
        <p:nvPicPr>
          <p:cNvPr id="157" name="Google Shape;157;p8"/>
          <p:cNvPicPr preferRelativeResize="0"/>
          <p:nvPr/>
        </p:nvPicPr>
        <p:blipFill rotWithShape="1">
          <a:blip r:embed="rId3">
            <a:alphaModFix/>
          </a:blip>
          <a:srcRect/>
          <a:stretch/>
        </p:blipFill>
        <p:spPr>
          <a:xfrm>
            <a:off x="11066505" y="119269"/>
            <a:ext cx="972798" cy="939074"/>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3346" t="8754"/>
          <a:stretch/>
        </p:blipFill>
        <p:spPr>
          <a:xfrm>
            <a:off x="4656220" y="4126832"/>
            <a:ext cx="3128211" cy="2387528"/>
          </a:xfrm>
          <a:prstGeom prst="rect">
            <a:avLst/>
          </a:prstGeom>
        </p:spPr>
      </p:pic>
    </p:spTree>
  </p:cSld>
  <p:clrMapOvr>
    <a:masterClrMapping/>
  </p:clrMapOvr>
</p:sld>
</file>

<file path=ppt/theme/theme1.xml><?xml version="1.0" encoding="utf-8"?>
<a:theme xmlns:a="http://schemas.openxmlformats.org/drawingml/2006/main" name="IB Sen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1276</TotalTime>
  <Words>664</Words>
  <Application>Microsoft Office PowerPoint</Application>
  <PresentationFormat>Panorámica</PresentationFormat>
  <Paragraphs>49</Paragraphs>
  <Slides>20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Constantia</vt:lpstr>
      <vt:lpstr>Calibri</vt:lpstr>
      <vt:lpstr>Arial</vt:lpstr>
      <vt:lpstr>IB Sena</vt:lpstr>
      <vt:lpstr>Presentación de PowerPoint</vt:lpstr>
      <vt:lpstr>MISION</vt:lpstr>
      <vt:lpstr>VISION</vt:lpstr>
      <vt:lpstr>OBJETIVO GENERAL</vt:lpstr>
      <vt:lpstr>OBJETIVOS ESPECÍFICOS</vt:lpstr>
      <vt:lpstr>OBJETIVOS ESPECIFICOS</vt:lpstr>
      <vt:lpstr>PLANTEAMIENTO DEL PROBLEMA</vt:lpstr>
      <vt:lpstr>ALCANCES DEL PROYECTO</vt:lpstr>
      <vt:lpstr>JUSTIFICACION</vt:lpstr>
      <vt:lpstr>Metodología</vt:lpstr>
      <vt:lpstr>Mapa de procesos BPMN</vt:lpstr>
      <vt:lpstr>Historias de Usuarios</vt:lpstr>
      <vt:lpstr>Casos de Uso</vt:lpstr>
      <vt:lpstr>Casos de uso extendido</vt:lpstr>
      <vt:lpstr>Base de Datos</vt:lpstr>
      <vt:lpstr>Diccionario de Datos</vt:lpstr>
      <vt:lpstr>Cronograma, Presupuestos y Personal</vt:lpstr>
      <vt:lpstr>Presentación de PowerPoint</vt:lpstr>
      <vt:lpstr>Control de versiones</vt:lpstr>
      <vt:lpstr>Conclusiones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Garzon</dc:creator>
  <cp:lastModifiedBy>jesus Perez</cp:lastModifiedBy>
  <cp:revision>59</cp:revision>
  <dcterms:created xsi:type="dcterms:W3CDTF">2019-09-25T02:47:04Z</dcterms:created>
  <dcterms:modified xsi:type="dcterms:W3CDTF">2019-12-17T00:37:43Z</dcterms:modified>
</cp:coreProperties>
</file>